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5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ink/ink6.xml" ContentType="application/inkml+xml"/>
  <Override PartName="/ppt/ink/ink7.xml" ContentType="application/inkml+xml"/>
  <Override PartName="/ppt/ink/ink8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9.xml" ContentType="application/inkml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ink/ink10.xml" ContentType="application/inkml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6" r:id="rId2"/>
  </p:sldMasterIdLst>
  <p:notesMasterIdLst>
    <p:notesMasterId r:id="rId22"/>
  </p:notesMasterIdLst>
  <p:sldIdLst>
    <p:sldId id="766" r:id="rId3"/>
    <p:sldId id="4209" r:id="rId4"/>
    <p:sldId id="4220" r:id="rId5"/>
    <p:sldId id="4219" r:id="rId6"/>
    <p:sldId id="4217" r:id="rId7"/>
    <p:sldId id="259" r:id="rId8"/>
    <p:sldId id="4227" r:id="rId9"/>
    <p:sldId id="4225" r:id="rId10"/>
    <p:sldId id="4234" r:id="rId11"/>
    <p:sldId id="4174" r:id="rId12"/>
    <p:sldId id="4221" r:id="rId13"/>
    <p:sldId id="4229" r:id="rId14"/>
    <p:sldId id="4223" r:id="rId15"/>
    <p:sldId id="4230" r:id="rId16"/>
    <p:sldId id="4213" r:id="rId17"/>
    <p:sldId id="4216" r:id="rId18"/>
    <p:sldId id="4232" r:id="rId19"/>
    <p:sldId id="4233" r:id="rId20"/>
    <p:sldId id="4231" r:id="rId21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3FEF"/>
    <a:srgbClr val="B071F4"/>
    <a:srgbClr val="7EC1FA"/>
    <a:srgbClr val="2BE4FE"/>
    <a:srgbClr val="F843EF"/>
    <a:srgbClr val="F943EF"/>
    <a:srgbClr val="C266F3"/>
    <a:srgbClr val="8991F7"/>
    <a:srgbClr val="1E82FA"/>
    <a:srgbClr val="00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C4A824-927A-4D99-A748-87ADFC447EB5}" v="79" dt="2024-05-28T16:22:39.1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/>
  </p:normalViewPr>
  <p:slideViewPr>
    <p:cSldViewPr snapToGrid="0">
      <p:cViewPr>
        <p:scale>
          <a:sx n="75" d="100"/>
          <a:sy n="75" d="100"/>
        </p:scale>
        <p:origin x="852" y="5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les Lloyd" userId="2b845a35-4f2d-4831-b9af-43d28ff3583a" providerId="ADAL" clId="{DEC4A824-927A-4D99-A748-87ADFC447EB5}"/>
    <pc:docChg chg="undo custSel addSld delSld modSld sldOrd">
      <pc:chgData name="Miles Lloyd" userId="2b845a35-4f2d-4831-b9af-43d28ff3583a" providerId="ADAL" clId="{DEC4A824-927A-4D99-A748-87ADFC447EB5}" dt="2024-05-28T16:27:14.643" v="2478" actId="20577"/>
      <pc:docMkLst>
        <pc:docMk/>
      </pc:docMkLst>
      <pc:sldChg chg="add del setBg">
        <pc:chgData name="Miles Lloyd" userId="2b845a35-4f2d-4831-b9af-43d28ff3583a" providerId="ADAL" clId="{DEC4A824-927A-4D99-A748-87ADFC447EB5}" dt="2024-05-28T13:57:26.100" v="3"/>
        <pc:sldMkLst>
          <pc:docMk/>
          <pc:sldMk cId="2283663878" sldId="256"/>
        </pc:sldMkLst>
      </pc:sldChg>
      <pc:sldChg chg="modSp add del mod ord setBg">
        <pc:chgData name="Miles Lloyd" userId="2b845a35-4f2d-4831-b9af-43d28ff3583a" providerId="ADAL" clId="{DEC4A824-927A-4D99-A748-87ADFC447EB5}" dt="2024-05-28T15:20:08.059" v="1425"/>
        <pc:sldMkLst>
          <pc:docMk/>
          <pc:sldMk cId="3995856948" sldId="259"/>
        </pc:sldMkLst>
        <pc:spChg chg="mod">
          <ac:chgData name="Miles Lloyd" userId="2b845a35-4f2d-4831-b9af-43d28ff3583a" providerId="ADAL" clId="{DEC4A824-927A-4D99-A748-87ADFC447EB5}" dt="2024-05-28T15:14:01.805" v="1175" actId="255"/>
          <ac:spMkLst>
            <pc:docMk/>
            <pc:sldMk cId="3995856948" sldId="259"/>
            <ac:spMk id="4" creationId="{696962A1-658B-0091-685F-DB1B73921CBD}"/>
          </ac:spMkLst>
        </pc:spChg>
      </pc:sldChg>
      <pc:sldChg chg="addSp delSp modSp mod">
        <pc:chgData name="Miles Lloyd" userId="2b845a35-4f2d-4831-b9af-43d28ff3583a" providerId="ADAL" clId="{DEC4A824-927A-4D99-A748-87ADFC447EB5}" dt="2024-05-28T14:00:55.988" v="24" actId="1076"/>
        <pc:sldMkLst>
          <pc:docMk/>
          <pc:sldMk cId="1727539348" sldId="766"/>
        </pc:sldMkLst>
        <pc:spChg chg="del mod">
          <ac:chgData name="Miles Lloyd" userId="2b845a35-4f2d-4831-b9af-43d28ff3583a" providerId="ADAL" clId="{DEC4A824-927A-4D99-A748-87ADFC447EB5}" dt="2024-05-28T14:00:18.431" v="8" actId="478"/>
          <ac:spMkLst>
            <pc:docMk/>
            <pc:sldMk cId="1727539348" sldId="766"/>
            <ac:spMk id="2" creationId="{94AF20D2-57FC-D34F-0F08-B95DE35C46F5}"/>
          </ac:spMkLst>
        </pc:spChg>
        <pc:spChg chg="mod">
          <ac:chgData name="Miles Lloyd" userId="2b845a35-4f2d-4831-b9af-43d28ff3583a" providerId="ADAL" clId="{DEC4A824-927A-4D99-A748-87ADFC447EB5}" dt="2024-05-28T14:00:55.988" v="24" actId="1076"/>
          <ac:spMkLst>
            <pc:docMk/>
            <pc:sldMk cId="1727539348" sldId="766"/>
            <ac:spMk id="3" creationId="{23DB0E92-7C42-7E4B-3565-B988D5E4B461}"/>
          </ac:spMkLst>
        </pc:spChg>
        <pc:spChg chg="add del mod">
          <ac:chgData name="Miles Lloyd" userId="2b845a35-4f2d-4831-b9af-43d28ff3583a" providerId="ADAL" clId="{DEC4A824-927A-4D99-A748-87ADFC447EB5}" dt="2024-05-28T14:00:24.987" v="9" actId="478"/>
          <ac:spMkLst>
            <pc:docMk/>
            <pc:sldMk cId="1727539348" sldId="766"/>
            <ac:spMk id="5" creationId="{23A36C52-2F16-1015-786B-AE527A8744A8}"/>
          </ac:spMkLst>
        </pc:spChg>
      </pc:sldChg>
      <pc:sldChg chg="delSp add del mod">
        <pc:chgData name="Miles Lloyd" userId="2b845a35-4f2d-4831-b9af-43d28ff3583a" providerId="ADAL" clId="{DEC4A824-927A-4D99-A748-87ADFC447EB5}" dt="2024-05-28T15:35:20.939" v="1557" actId="47"/>
        <pc:sldMkLst>
          <pc:docMk/>
          <pc:sldMk cId="706813314" sldId="850"/>
        </pc:sldMkLst>
        <pc:spChg chg="del">
          <ac:chgData name="Miles Lloyd" userId="2b845a35-4f2d-4831-b9af-43d28ff3583a" providerId="ADAL" clId="{DEC4A824-927A-4D99-A748-87ADFC447EB5}" dt="2024-05-28T15:34:03.778" v="1533" actId="478"/>
          <ac:spMkLst>
            <pc:docMk/>
            <pc:sldMk cId="706813314" sldId="850"/>
            <ac:spMk id="2" creationId="{00000000-0000-0000-0000-000000000000}"/>
          </ac:spMkLst>
        </pc:spChg>
      </pc:sldChg>
      <pc:sldChg chg="modSp add del mod">
        <pc:chgData name="Miles Lloyd" userId="2b845a35-4f2d-4831-b9af-43d28ff3583a" providerId="ADAL" clId="{DEC4A824-927A-4D99-A748-87ADFC447EB5}" dt="2024-05-28T15:09:50.350" v="1152" actId="47"/>
        <pc:sldMkLst>
          <pc:docMk/>
          <pc:sldMk cId="3506193244" sldId="876"/>
        </pc:sldMkLst>
        <pc:spChg chg="mod">
          <ac:chgData name="Miles Lloyd" userId="2b845a35-4f2d-4831-b9af-43d28ff3583a" providerId="ADAL" clId="{DEC4A824-927A-4D99-A748-87ADFC447EB5}" dt="2024-05-28T15:08:43.130" v="1144" actId="1076"/>
          <ac:spMkLst>
            <pc:docMk/>
            <pc:sldMk cId="3506193244" sldId="876"/>
            <ac:spMk id="6" creationId="{63555E61-20BF-46D6-A1A7-97652FCED115}"/>
          </ac:spMkLst>
        </pc:spChg>
        <pc:spChg chg="mod">
          <ac:chgData name="Miles Lloyd" userId="2b845a35-4f2d-4831-b9af-43d28ff3583a" providerId="ADAL" clId="{DEC4A824-927A-4D99-A748-87ADFC447EB5}" dt="2024-05-28T15:08:43.130" v="1144" actId="1076"/>
          <ac:spMkLst>
            <pc:docMk/>
            <pc:sldMk cId="3506193244" sldId="876"/>
            <ac:spMk id="10" creationId="{A0D72EA4-FD4B-45DA-B831-CDEE00BC881C}"/>
          </ac:spMkLst>
        </pc:spChg>
        <pc:spChg chg="mod">
          <ac:chgData name="Miles Lloyd" userId="2b845a35-4f2d-4831-b9af-43d28ff3583a" providerId="ADAL" clId="{DEC4A824-927A-4D99-A748-87ADFC447EB5}" dt="2024-05-28T15:08:43.130" v="1144" actId="1076"/>
          <ac:spMkLst>
            <pc:docMk/>
            <pc:sldMk cId="3506193244" sldId="876"/>
            <ac:spMk id="13" creationId="{4E46CF80-E6A2-4370-84E9-288AD237D975}"/>
          </ac:spMkLst>
        </pc:spChg>
        <pc:spChg chg="mod">
          <ac:chgData name="Miles Lloyd" userId="2b845a35-4f2d-4831-b9af-43d28ff3583a" providerId="ADAL" clId="{DEC4A824-927A-4D99-A748-87ADFC447EB5}" dt="2024-05-28T15:08:43.130" v="1144" actId="1076"/>
          <ac:spMkLst>
            <pc:docMk/>
            <pc:sldMk cId="3506193244" sldId="876"/>
            <ac:spMk id="15" creationId="{E5B82860-FB15-4D18-B8FD-4D5C09CC552B}"/>
          </ac:spMkLst>
        </pc:spChg>
        <pc:graphicFrameChg chg="mod">
          <ac:chgData name="Miles Lloyd" userId="2b845a35-4f2d-4831-b9af-43d28ff3583a" providerId="ADAL" clId="{DEC4A824-927A-4D99-A748-87ADFC447EB5}" dt="2024-05-28T15:08:43.130" v="1144" actId="1076"/>
          <ac:graphicFrameMkLst>
            <pc:docMk/>
            <pc:sldMk cId="3506193244" sldId="876"/>
            <ac:graphicFrameMk id="5" creationId="{A1EA6DDE-AFAE-4F66-A3CD-5F31411F7DCE}"/>
          </ac:graphicFrameMkLst>
        </pc:graphicFrameChg>
        <pc:graphicFrameChg chg="mod">
          <ac:chgData name="Miles Lloyd" userId="2b845a35-4f2d-4831-b9af-43d28ff3583a" providerId="ADAL" clId="{DEC4A824-927A-4D99-A748-87ADFC447EB5}" dt="2024-05-28T15:08:43.130" v="1144" actId="1076"/>
          <ac:graphicFrameMkLst>
            <pc:docMk/>
            <pc:sldMk cId="3506193244" sldId="876"/>
            <ac:graphicFrameMk id="9" creationId="{54A2E121-DB01-41BA-92C7-CA6553713927}"/>
          </ac:graphicFrameMkLst>
        </pc:graphicFrameChg>
        <pc:graphicFrameChg chg="mod">
          <ac:chgData name="Miles Lloyd" userId="2b845a35-4f2d-4831-b9af-43d28ff3583a" providerId="ADAL" clId="{DEC4A824-927A-4D99-A748-87ADFC447EB5}" dt="2024-05-28T15:08:43.130" v="1144" actId="1076"/>
          <ac:graphicFrameMkLst>
            <pc:docMk/>
            <pc:sldMk cId="3506193244" sldId="876"/>
            <ac:graphicFrameMk id="11" creationId="{32EF444D-83FE-4A3B-BAFE-CED6C89FB4E9}"/>
          </ac:graphicFrameMkLst>
        </pc:graphicFrameChg>
        <pc:graphicFrameChg chg="mod">
          <ac:chgData name="Miles Lloyd" userId="2b845a35-4f2d-4831-b9af-43d28ff3583a" providerId="ADAL" clId="{DEC4A824-927A-4D99-A748-87ADFC447EB5}" dt="2024-05-28T15:08:43.130" v="1144" actId="1076"/>
          <ac:graphicFrameMkLst>
            <pc:docMk/>
            <pc:sldMk cId="3506193244" sldId="876"/>
            <ac:graphicFrameMk id="14" creationId="{B35B476F-4930-4B3C-B1AD-3F36DCC15F46}"/>
          </ac:graphicFrameMkLst>
        </pc:graphicFrameChg>
      </pc:sldChg>
      <pc:sldChg chg="addSp modSp mod ord">
        <pc:chgData name="Miles Lloyd" userId="2b845a35-4f2d-4831-b9af-43d28ff3583a" providerId="ADAL" clId="{DEC4A824-927A-4D99-A748-87ADFC447EB5}" dt="2024-05-28T15:46:08.239" v="1706"/>
        <pc:sldMkLst>
          <pc:docMk/>
          <pc:sldMk cId="93543996" sldId="4174"/>
        </pc:sldMkLst>
        <pc:spChg chg="mod">
          <ac:chgData name="Miles Lloyd" userId="2b845a35-4f2d-4831-b9af-43d28ff3583a" providerId="ADAL" clId="{DEC4A824-927A-4D99-A748-87ADFC447EB5}" dt="2024-05-28T15:43:07.358" v="1618" actId="20577"/>
          <ac:spMkLst>
            <pc:docMk/>
            <pc:sldMk cId="93543996" sldId="4174"/>
            <ac:spMk id="2" creationId="{C6DA9A35-8860-EDC6-126D-21D6D7433FD1}"/>
          </ac:spMkLst>
        </pc:spChg>
        <pc:spChg chg="add mod">
          <ac:chgData name="Miles Lloyd" userId="2b845a35-4f2d-4831-b9af-43d28ff3583a" providerId="ADAL" clId="{DEC4A824-927A-4D99-A748-87ADFC447EB5}" dt="2024-05-28T15:45:10.172" v="1704" actId="20577"/>
          <ac:spMkLst>
            <pc:docMk/>
            <pc:sldMk cId="93543996" sldId="4174"/>
            <ac:spMk id="3" creationId="{3EBF22D1-E052-A454-0F9A-D98F66BCFB73}"/>
          </ac:spMkLst>
        </pc:spChg>
        <pc:spChg chg="mod">
          <ac:chgData name="Miles Lloyd" userId="2b845a35-4f2d-4831-b9af-43d28ff3583a" providerId="ADAL" clId="{DEC4A824-927A-4D99-A748-87ADFC447EB5}" dt="2024-05-28T15:43:40.255" v="1688" actId="313"/>
          <ac:spMkLst>
            <pc:docMk/>
            <pc:sldMk cId="93543996" sldId="4174"/>
            <ac:spMk id="10" creationId="{D4BC1925-A00A-4F9F-93EA-52338A267F09}"/>
          </ac:spMkLst>
        </pc:spChg>
      </pc:sldChg>
      <pc:sldChg chg="del">
        <pc:chgData name="Miles Lloyd" userId="2b845a35-4f2d-4831-b9af-43d28ff3583a" providerId="ADAL" clId="{DEC4A824-927A-4D99-A748-87ADFC447EB5}" dt="2024-05-28T14:48:18.563" v="1054" actId="47"/>
        <pc:sldMkLst>
          <pc:docMk/>
          <pc:sldMk cId="1390743939" sldId="4208"/>
        </pc:sldMkLst>
      </pc:sldChg>
      <pc:sldChg chg="addSp delSp modSp mod">
        <pc:chgData name="Miles Lloyd" userId="2b845a35-4f2d-4831-b9af-43d28ff3583a" providerId="ADAL" clId="{DEC4A824-927A-4D99-A748-87ADFC447EB5}" dt="2024-05-28T16:16:58.319" v="2374" actId="14100"/>
        <pc:sldMkLst>
          <pc:docMk/>
          <pc:sldMk cId="393694069" sldId="4209"/>
        </pc:sldMkLst>
        <pc:spChg chg="mod">
          <ac:chgData name="Miles Lloyd" userId="2b845a35-4f2d-4831-b9af-43d28ff3583a" providerId="ADAL" clId="{DEC4A824-927A-4D99-A748-87ADFC447EB5}" dt="2024-05-28T14:35:25.639" v="785" actId="5793"/>
          <ac:spMkLst>
            <pc:docMk/>
            <pc:sldMk cId="393694069" sldId="4209"/>
            <ac:spMk id="2" creationId="{C6DA9A35-8860-EDC6-126D-21D6D7433FD1}"/>
          </ac:spMkLst>
        </pc:spChg>
        <pc:spChg chg="add mod">
          <ac:chgData name="Miles Lloyd" userId="2b845a35-4f2d-4831-b9af-43d28ff3583a" providerId="ADAL" clId="{DEC4A824-927A-4D99-A748-87ADFC447EB5}" dt="2024-05-28T16:16:49.299" v="2372" actId="20577"/>
          <ac:spMkLst>
            <pc:docMk/>
            <pc:sldMk cId="393694069" sldId="4209"/>
            <ac:spMk id="4" creationId="{712254CE-85FF-4207-9E43-437D806D2023}"/>
          </ac:spMkLst>
        </pc:spChg>
        <pc:spChg chg="add mod">
          <ac:chgData name="Miles Lloyd" userId="2b845a35-4f2d-4831-b9af-43d28ff3583a" providerId="ADAL" clId="{DEC4A824-927A-4D99-A748-87ADFC447EB5}" dt="2024-05-28T16:16:58.319" v="2374" actId="14100"/>
          <ac:spMkLst>
            <pc:docMk/>
            <pc:sldMk cId="393694069" sldId="4209"/>
            <ac:spMk id="5" creationId="{A3164377-8C7B-8926-BDEB-45963AC0B5FB}"/>
          </ac:spMkLst>
        </pc:spChg>
        <pc:picChg chg="add">
          <ac:chgData name="Miles Lloyd" userId="2b845a35-4f2d-4831-b9af-43d28ff3583a" providerId="ADAL" clId="{DEC4A824-927A-4D99-A748-87ADFC447EB5}" dt="2024-05-28T14:02:23.003" v="77"/>
          <ac:picMkLst>
            <pc:docMk/>
            <pc:sldMk cId="393694069" sldId="4209"/>
            <ac:picMk id="3" creationId="{DAA05AC8-B428-40EA-B8E6-BB20AB478A28}"/>
          </ac:picMkLst>
        </pc:picChg>
        <pc:picChg chg="del mod">
          <ac:chgData name="Miles Lloyd" userId="2b845a35-4f2d-4831-b9af-43d28ff3583a" providerId="ADAL" clId="{DEC4A824-927A-4D99-A748-87ADFC447EB5}" dt="2024-05-28T14:01:48.683" v="70" actId="478"/>
          <ac:picMkLst>
            <pc:docMk/>
            <pc:sldMk cId="393694069" sldId="4209"/>
            <ac:picMk id="1026" creationId="{00000000-0000-0000-0000-000000000000}"/>
          </ac:picMkLst>
        </pc:picChg>
      </pc:sldChg>
      <pc:sldChg chg="modSp del">
        <pc:chgData name="Miles Lloyd" userId="2b845a35-4f2d-4831-b9af-43d28ff3583a" providerId="ADAL" clId="{DEC4A824-927A-4D99-A748-87ADFC447EB5}" dt="2024-05-28T14:25:40.915" v="729" actId="2696"/>
        <pc:sldMkLst>
          <pc:docMk/>
          <pc:sldMk cId="1419419570" sldId="4210"/>
        </pc:sldMkLst>
        <pc:picChg chg="mod">
          <ac:chgData name="Miles Lloyd" userId="2b845a35-4f2d-4831-b9af-43d28ff3583a" providerId="ADAL" clId="{DEC4A824-927A-4D99-A748-87ADFC447EB5}" dt="2024-05-28T14:15:40.812" v="727" actId="1076"/>
          <ac:picMkLst>
            <pc:docMk/>
            <pc:sldMk cId="1419419570" sldId="4210"/>
            <ac:picMk id="2050" creationId="{00000000-0000-0000-0000-000000000000}"/>
          </ac:picMkLst>
        </pc:picChg>
      </pc:sldChg>
      <pc:sldChg chg="modSp del mod">
        <pc:chgData name="Miles Lloyd" userId="2b845a35-4f2d-4831-b9af-43d28ff3583a" providerId="ADAL" clId="{DEC4A824-927A-4D99-A748-87ADFC447EB5}" dt="2024-05-28T14:44:58.388" v="1039" actId="2696"/>
        <pc:sldMkLst>
          <pc:docMk/>
          <pc:sldMk cId="940155758" sldId="4211"/>
        </pc:sldMkLst>
        <pc:spChg chg="mod">
          <ac:chgData name="Miles Lloyd" userId="2b845a35-4f2d-4831-b9af-43d28ff3583a" providerId="ADAL" clId="{DEC4A824-927A-4D99-A748-87ADFC447EB5}" dt="2024-05-28T14:15:50.065" v="728" actId="33524"/>
          <ac:spMkLst>
            <pc:docMk/>
            <pc:sldMk cId="940155758" sldId="4211"/>
            <ac:spMk id="2" creationId="{C6DA9A35-8860-EDC6-126D-21D6D7433FD1}"/>
          </ac:spMkLst>
        </pc:spChg>
      </pc:sldChg>
      <pc:sldChg chg="del">
        <pc:chgData name="Miles Lloyd" userId="2b845a35-4f2d-4831-b9af-43d28ff3583a" providerId="ADAL" clId="{DEC4A824-927A-4D99-A748-87ADFC447EB5}" dt="2024-05-28T14:48:22.634" v="1056" actId="47"/>
        <pc:sldMkLst>
          <pc:docMk/>
          <pc:sldMk cId="3463751862" sldId="4212"/>
        </pc:sldMkLst>
      </pc:sldChg>
      <pc:sldChg chg="addSp delSp modSp mod ord">
        <pc:chgData name="Miles Lloyd" userId="2b845a35-4f2d-4831-b9af-43d28ff3583a" providerId="ADAL" clId="{DEC4A824-927A-4D99-A748-87ADFC447EB5}" dt="2024-05-28T16:04:09.639" v="1824" actId="1076"/>
        <pc:sldMkLst>
          <pc:docMk/>
          <pc:sldMk cId="4196750645" sldId="4213"/>
        </pc:sldMkLst>
        <pc:spChg chg="mod">
          <ac:chgData name="Miles Lloyd" userId="2b845a35-4f2d-4831-b9af-43d28ff3583a" providerId="ADAL" clId="{DEC4A824-927A-4D99-A748-87ADFC447EB5}" dt="2024-05-28T15:15:08.764" v="1189" actId="20577"/>
          <ac:spMkLst>
            <pc:docMk/>
            <pc:sldMk cId="4196750645" sldId="4213"/>
            <ac:spMk id="2" creationId="{C6DA9A35-8860-EDC6-126D-21D6D7433FD1}"/>
          </ac:spMkLst>
        </pc:spChg>
        <pc:picChg chg="add del mod">
          <ac:chgData name="Miles Lloyd" userId="2b845a35-4f2d-4831-b9af-43d28ff3583a" providerId="ADAL" clId="{DEC4A824-927A-4D99-A748-87ADFC447EB5}" dt="2024-05-28T15:55:46.436" v="1818" actId="478"/>
          <ac:picMkLst>
            <pc:docMk/>
            <pc:sldMk cId="4196750645" sldId="4213"/>
            <ac:picMk id="4" creationId="{7F7A09A1-82F4-E5C1-BA2D-BF09B714705E}"/>
          </ac:picMkLst>
        </pc:picChg>
        <pc:picChg chg="add del">
          <ac:chgData name="Miles Lloyd" userId="2b845a35-4f2d-4831-b9af-43d28ff3583a" providerId="ADAL" clId="{DEC4A824-927A-4D99-A748-87ADFC447EB5}" dt="2024-05-28T15:56:30.078" v="1820" actId="478"/>
          <ac:picMkLst>
            <pc:docMk/>
            <pc:sldMk cId="4196750645" sldId="4213"/>
            <ac:picMk id="6" creationId="{55953FF5-5F59-F2BD-1408-99E01D566DC2}"/>
          </ac:picMkLst>
        </pc:picChg>
        <pc:picChg chg="add del">
          <ac:chgData name="Miles Lloyd" userId="2b845a35-4f2d-4831-b9af-43d28ff3583a" providerId="ADAL" clId="{DEC4A824-927A-4D99-A748-87ADFC447EB5}" dt="2024-05-28T15:59:26.210" v="1822" actId="478"/>
          <ac:picMkLst>
            <pc:docMk/>
            <pc:sldMk cId="4196750645" sldId="4213"/>
            <ac:picMk id="8" creationId="{92AD5955-5C74-A244-18FC-56953EBC22AF}"/>
          </ac:picMkLst>
        </pc:picChg>
        <pc:picChg chg="add mod">
          <ac:chgData name="Miles Lloyd" userId="2b845a35-4f2d-4831-b9af-43d28ff3583a" providerId="ADAL" clId="{DEC4A824-927A-4D99-A748-87ADFC447EB5}" dt="2024-05-28T16:04:09.639" v="1824" actId="1076"/>
          <ac:picMkLst>
            <pc:docMk/>
            <pc:sldMk cId="4196750645" sldId="4213"/>
            <ac:picMk id="9" creationId="{03D01072-9297-253B-A1B1-E89A4EB74DC1}"/>
          </ac:picMkLst>
        </pc:picChg>
      </pc:sldChg>
      <pc:sldChg chg="addSp modSp del mod ord">
        <pc:chgData name="Miles Lloyd" userId="2b845a35-4f2d-4831-b9af-43d28ff3583a" providerId="ADAL" clId="{DEC4A824-927A-4D99-A748-87ADFC447EB5}" dt="2024-05-28T15:04:30.492" v="1129" actId="47"/>
        <pc:sldMkLst>
          <pc:docMk/>
          <pc:sldMk cId="899113487" sldId="4214"/>
        </pc:sldMkLst>
        <pc:spChg chg="mod">
          <ac:chgData name="Miles Lloyd" userId="2b845a35-4f2d-4831-b9af-43d28ff3583a" providerId="ADAL" clId="{DEC4A824-927A-4D99-A748-87ADFC447EB5}" dt="2024-05-28T14:49:42.818" v="1058" actId="255"/>
          <ac:spMkLst>
            <pc:docMk/>
            <pc:sldMk cId="899113487" sldId="4214"/>
            <ac:spMk id="2" creationId="{C6DA9A35-8860-EDC6-126D-21D6D7433FD1}"/>
          </ac:spMkLst>
        </pc:spChg>
        <pc:spChg chg="add mod">
          <ac:chgData name="Miles Lloyd" userId="2b845a35-4f2d-4831-b9af-43d28ff3583a" providerId="ADAL" clId="{DEC4A824-927A-4D99-A748-87ADFC447EB5}" dt="2024-05-28T14:47:25.743" v="1051" actId="14100"/>
          <ac:spMkLst>
            <pc:docMk/>
            <pc:sldMk cId="899113487" sldId="4214"/>
            <ac:spMk id="4" creationId="{6F4FECD2-3517-2021-BA89-4DCEAAE6B99A}"/>
          </ac:spMkLst>
        </pc:spChg>
      </pc:sldChg>
      <pc:sldChg chg="del">
        <pc:chgData name="Miles Lloyd" userId="2b845a35-4f2d-4831-b9af-43d28ff3583a" providerId="ADAL" clId="{DEC4A824-927A-4D99-A748-87ADFC447EB5}" dt="2024-05-28T14:48:21.020" v="1055" actId="47"/>
        <pc:sldMkLst>
          <pc:docMk/>
          <pc:sldMk cId="2221383286" sldId="4215"/>
        </pc:sldMkLst>
      </pc:sldChg>
      <pc:sldChg chg="addSp delSp modSp mod">
        <pc:chgData name="Miles Lloyd" userId="2b845a35-4f2d-4831-b9af-43d28ff3583a" providerId="ADAL" clId="{DEC4A824-927A-4D99-A748-87ADFC447EB5}" dt="2024-05-28T16:25:35.279" v="2400" actId="14100"/>
        <pc:sldMkLst>
          <pc:docMk/>
          <pc:sldMk cId="146037211" sldId="4216"/>
        </pc:sldMkLst>
        <pc:spChg chg="mod">
          <ac:chgData name="Miles Lloyd" userId="2b845a35-4f2d-4831-b9af-43d28ff3583a" providerId="ADAL" clId="{DEC4A824-927A-4D99-A748-87ADFC447EB5}" dt="2024-05-28T15:35:08.544" v="1556" actId="20577"/>
          <ac:spMkLst>
            <pc:docMk/>
            <pc:sldMk cId="146037211" sldId="4216"/>
            <ac:spMk id="2" creationId="{C6DA9A35-8860-EDC6-126D-21D6D7433FD1}"/>
          </ac:spMkLst>
        </pc:spChg>
        <pc:spChg chg="add mod">
          <ac:chgData name="Miles Lloyd" userId="2b845a35-4f2d-4831-b9af-43d28ff3583a" providerId="ADAL" clId="{DEC4A824-927A-4D99-A748-87ADFC447EB5}" dt="2024-05-28T16:25:35.279" v="2400" actId="14100"/>
          <ac:spMkLst>
            <pc:docMk/>
            <pc:sldMk cId="146037211" sldId="4216"/>
            <ac:spMk id="4" creationId="{F22307F0-154D-46B2-8FAB-16D6FD1F0FDB}"/>
          </ac:spMkLst>
        </pc:spChg>
        <pc:picChg chg="add mod">
          <ac:chgData name="Miles Lloyd" userId="2b845a35-4f2d-4831-b9af-43d28ff3583a" providerId="ADAL" clId="{DEC4A824-927A-4D99-A748-87ADFC447EB5}" dt="2024-05-28T15:34:47.450" v="1538" actId="1076"/>
          <ac:picMkLst>
            <pc:docMk/>
            <pc:sldMk cId="146037211" sldId="4216"/>
            <ac:picMk id="3" creationId="{F64485C5-6934-DC05-555E-B78EBF83E854}"/>
          </ac:picMkLst>
        </pc:picChg>
        <pc:picChg chg="del">
          <ac:chgData name="Miles Lloyd" userId="2b845a35-4f2d-4831-b9af-43d28ff3583a" providerId="ADAL" clId="{DEC4A824-927A-4D99-A748-87ADFC447EB5}" dt="2024-05-28T15:34:10.952" v="1534" actId="478"/>
          <ac:picMkLst>
            <pc:docMk/>
            <pc:sldMk cId="146037211" sldId="4216"/>
            <ac:picMk id="1027" creationId="{00000000-0000-0000-0000-000000000000}"/>
          </ac:picMkLst>
        </pc:picChg>
      </pc:sldChg>
      <pc:sldChg chg="modSp add del mod">
        <pc:chgData name="Miles Lloyd" userId="2b845a35-4f2d-4831-b9af-43d28ff3583a" providerId="ADAL" clId="{DEC4A824-927A-4D99-A748-87ADFC447EB5}" dt="2024-05-28T14:31:57.072" v="754" actId="47"/>
        <pc:sldMkLst>
          <pc:docMk/>
          <pc:sldMk cId="73675907" sldId="4217"/>
        </pc:sldMkLst>
        <pc:spChg chg="mod">
          <ac:chgData name="Miles Lloyd" userId="2b845a35-4f2d-4831-b9af-43d28ff3583a" providerId="ADAL" clId="{DEC4A824-927A-4D99-A748-87ADFC447EB5}" dt="2024-05-28T14:15:21.900" v="726" actId="33524"/>
          <ac:spMkLst>
            <pc:docMk/>
            <pc:sldMk cId="73675907" sldId="4217"/>
            <ac:spMk id="2" creationId="{C6DA9A35-8860-EDC6-126D-21D6D7433FD1}"/>
          </ac:spMkLst>
        </pc:spChg>
      </pc:sldChg>
      <pc:sldChg chg="new del">
        <pc:chgData name="Miles Lloyd" userId="2b845a35-4f2d-4831-b9af-43d28ff3583a" providerId="ADAL" clId="{DEC4A824-927A-4D99-A748-87ADFC447EB5}" dt="2024-05-28T13:59:24.989" v="5" actId="47"/>
        <pc:sldMkLst>
          <pc:docMk/>
          <pc:sldMk cId="1787070998" sldId="4217"/>
        </pc:sldMkLst>
      </pc:sldChg>
      <pc:sldChg chg="modSp mod">
        <pc:chgData name="Miles Lloyd" userId="2b845a35-4f2d-4831-b9af-43d28ff3583a" providerId="ADAL" clId="{DEC4A824-927A-4D99-A748-87ADFC447EB5}" dt="2024-05-28T15:31:13.734" v="1531" actId="255"/>
        <pc:sldMkLst>
          <pc:docMk/>
          <pc:sldMk cId="1934245513" sldId="4217"/>
        </pc:sldMkLst>
        <pc:spChg chg="mod">
          <ac:chgData name="Miles Lloyd" userId="2b845a35-4f2d-4831-b9af-43d28ff3583a" providerId="ADAL" clId="{DEC4A824-927A-4D99-A748-87ADFC447EB5}" dt="2024-05-28T15:29:46.658" v="1514" actId="5793"/>
          <ac:spMkLst>
            <pc:docMk/>
            <pc:sldMk cId="1934245513" sldId="4217"/>
            <ac:spMk id="2" creationId="{C6DA9A35-8860-EDC6-126D-21D6D7433FD1}"/>
          </ac:spMkLst>
        </pc:spChg>
        <pc:graphicFrameChg chg="mod">
          <ac:chgData name="Miles Lloyd" userId="2b845a35-4f2d-4831-b9af-43d28ff3583a" providerId="ADAL" clId="{DEC4A824-927A-4D99-A748-87ADFC447EB5}" dt="2024-05-28T15:31:13.734" v="1531" actId="255"/>
          <ac:graphicFrameMkLst>
            <pc:docMk/>
            <pc:sldMk cId="1934245513" sldId="4217"/>
            <ac:graphicFrameMk id="3" creationId="{00000000-0000-0000-0000-000000000000}"/>
          </ac:graphicFrameMkLst>
        </pc:graphicFrameChg>
      </pc:sldChg>
      <pc:sldChg chg="addSp modSp mod">
        <pc:chgData name="Miles Lloyd" userId="2b845a35-4f2d-4831-b9af-43d28ff3583a" providerId="ADAL" clId="{DEC4A824-927A-4D99-A748-87ADFC447EB5}" dt="2024-05-28T15:20:34.111" v="1439" actId="20577"/>
        <pc:sldMkLst>
          <pc:docMk/>
          <pc:sldMk cId="972623915" sldId="4219"/>
        </pc:sldMkLst>
        <pc:spChg chg="mod">
          <ac:chgData name="Miles Lloyd" userId="2b845a35-4f2d-4831-b9af-43d28ff3583a" providerId="ADAL" clId="{DEC4A824-927A-4D99-A748-87ADFC447EB5}" dt="2024-05-28T15:20:34.111" v="1439" actId="20577"/>
          <ac:spMkLst>
            <pc:docMk/>
            <pc:sldMk cId="972623915" sldId="4219"/>
            <ac:spMk id="2" creationId="{C6DA9A35-8860-EDC6-126D-21D6D7433FD1}"/>
          </ac:spMkLst>
        </pc:spChg>
        <pc:spChg chg="add mod">
          <ac:chgData name="Miles Lloyd" userId="2b845a35-4f2d-4831-b9af-43d28ff3583a" providerId="ADAL" clId="{DEC4A824-927A-4D99-A748-87ADFC447EB5}" dt="2024-05-28T14:40:04.351" v="854" actId="1076"/>
          <ac:spMkLst>
            <pc:docMk/>
            <pc:sldMk cId="972623915" sldId="4219"/>
            <ac:spMk id="3" creationId="{76F7C05E-F479-852A-6580-1CF54BB546CA}"/>
          </ac:spMkLst>
        </pc:spChg>
      </pc:sldChg>
      <pc:sldChg chg="modSp mod">
        <pc:chgData name="Miles Lloyd" userId="2b845a35-4f2d-4831-b9af-43d28ff3583a" providerId="ADAL" clId="{DEC4A824-927A-4D99-A748-87ADFC447EB5}" dt="2024-05-28T14:59:35.079" v="1127" actId="167"/>
        <pc:sldMkLst>
          <pc:docMk/>
          <pc:sldMk cId="985299214" sldId="4220"/>
        </pc:sldMkLst>
        <pc:spChg chg="mod">
          <ac:chgData name="Miles Lloyd" userId="2b845a35-4f2d-4831-b9af-43d28ff3583a" providerId="ADAL" clId="{DEC4A824-927A-4D99-A748-87ADFC447EB5}" dt="2024-05-28T14:57:42.581" v="1116" actId="255"/>
          <ac:spMkLst>
            <pc:docMk/>
            <pc:sldMk cId="985299214" sldId="4220"/>
            <ac:spMk id="2" creationId="{C6DA9A35-8860-EDC6-126D-21D6D7433FD1}"/>
          </ac:spMkLst>
        </pc:spChg>
        <pc:spChg chg="mod">
          <ac:chgData name="Miles Lloyd" userId="2b845a35-4f2d-4831-b9af-43d28ff3583a" providerId="ADAL" clId="{DEC4A824-927A-4D99-A748-87ADFC447EB5}" dt="2024-05-28T14:59:10.965" v="1125" actId="1076"/>
          <ac:spMkLst>
            <pc:docMk/>
            <pc:sldMk cId="985299214" sldId="4220"/>
            <ac:spMk id="3" creationId="{00000000-0000-0000-0000-000000000000}"/>
          </ac:spMkLst>
        </pc:spChg>
        <pc:spChg chg="mod ord">
          <ac:chgData name="Miles Lloyd" userId="2b845a35-4f2d-4831-b9af-43d28ff3583a" providerId="ADAL" clId="{DEC4A824-927A-4D99-A748-87ADFC447EB5}" dt="2024-05-28T14:58:52.138" v="1122" actId="166"/>
          <ac:spMkLst>
            <pc:docMk/>
            <pc:sldMk cId="985299214" sldId="4220"/>
            <ac:spMk id="4" creationId="{00000000-0000-0000-0000-000000000000}"/>
          </ac:spMkLst>
        </pc:spChg>
        <pc:picChg chg="mod">
          <ac:chgData name="Miles Lloyd" userId="2b845a35-4f2d-4831-b9af-43d28ff3583a" providerId="ADAL" clId="{DEC4A824-927A-4D99-A748-87ADFC447EB5}" dt="2024-05-28T14:59:35.079" v="1127" actId="167"/>
          <ac:picMkLst>
            <pc:docMk/>
            <pc:sldMk cId="985299214" sldId="4220"/>
            <ac:picMk id="34" creationId="{00000000-0000-0000-0000-000000000000}"/>
          </ac:picMkLst>
        </pc:picChg>
      </pc:sldChg>
      <pc:sldChg chg="addSp delSp modSp mod">
        <pc:chgData name="Miles Lloyd" userId="2b845a35-4f2d-4831-b9af-43d28ff3583a" providerId="ADAL" clId="{DEC4A824-927A-4D99-A748-87ADFC447EB5}" dt="2024-05-28T16:22:57.175" v="2399" actId="1076"/>
        <pc:sldMkLst>
          <pc:docMk/>
          <pc:sldMk cId="3752472217" sldId="4221"/>
        </pc:sldMkLst>
        <pc:spChg chg="mod">
          <ac:chgData name="Miles Lloyd" userId="2b845a35-4f2d-4831-b9af-43d28ff3583a" providerId="ADAL" clId="{DEC4A824-927A-4D99-A748-87ADFC447EB5}" dt="2024-05-28T14:42:06.636" v="889" actId="20577"/>
          <ac:spMkLst>
            <pc:docMk/>
            <pc:sldMk cId="3752472217" sldId="4221"/>
            <ac:spMk id="2" creationId="{C6DA9A35-8860-EDC6-126D-21D6D7433FD1}"/>
          </ac:spMkLst>
        </pc:spChg>
        <pc:spChg chg="del mod">
          <ac:chgData name="Miles Lloyd" userId="2b845a35-4f2d-4831-b9af-43d28ff3583a" providerId="ADAL" clId="{DEC4A824-927A-4D99-A748-87ADFC447EB5}" dt="2024-05-28T16:22:46.385" v="2396" actId="478"/>
          <ac:spMkLst>
            <pc:docMk/>
            <pc:sldMk cId="3752472217" sldId="4221"/>
            <ac:spMk id="12" creationId="{42660741-7862-44A4-A1BD-034D61685049}"/>
          </ac:spMkLst>
        </pc:spChg>
        <pc:spChg chg="del mod">
          <ac:chgData name="Miles Lloyd" userId="2b845a35-4f2d-4831-b9af-43d28ff3583a" providerId="ADAL" clId="{DEC4A824-927A-4D99-A748-87ADFC447EB5}" dt="2024-05-28T16:22:46.385" v="2396" actId="478"/>
          <ac:spMkLst>
            <pc:docMk/>
            <pc:sldMk cId="3752472217" sldId="4221"/>
            <ac:spMk id="13" creationId="{EC6D2255-5C0B-45FB-B37C-EB4730A65DE4}"/>
          </ac:spMkLst>
        </pc:spChg>
        <pc:spChg chg="del mod">
          <ac:chgData name="Miles Lloyd" userId="2b845a35-4f2d-4831-b9af-43d28ff3583a" providerId="ADAL" clId="{DEC4A824-927A-4D99-A748-87ADFC447EB5}" dt="2024-05-28T16:22:46.385" v="2396" actId="478"/>
          <ac:spMkLst>
            <pc:docMk/>
            <pc:sldMk cId="3752472217" sldId="4221"/>
            <ac:spMk id="14" creationId="{BCCE0458-5F41-4D5D-B58D-D622E011A12A}"/>
          </ac:spMkLst>
        </pc:spChg>
        <pc:spChg chg="del mod">
          <ac:chgData name="Miles Lloyd" userId="2b845a35-4f2d-4831-b9af-43d28ff3583a" providerId="ADAL" clId="{DEC4A824-927A-4D99-A748-87ADFC447EB5}" dt="2024-05-28T16:22:46.385" v="2396" actId="478"/>
          <ac:spMkLst>
            <pc:docMk/>
            <pc:sldMk cId="3752472217" sldId="4221"/>
            <ac:spMk id="16" creationId="{45747EF8-6BA1-4A9C-89C9-1DEEF41F338B}"/>
          </ac:spMkLst>
        </pc:spChg>
        <pc:spChg chg="del mod">
          <ac:chgData name="Miles Lloyd" userId="2b845a35-4f2d-4831-b9af-43d28ff3583a" providerId="ADAL" clId="{DEC4A824-927A-4D99-A748-87ADFC447EB5}" dt="2024-05-28T16:22:46.385" v="2396" actId="478"/>
          <ac:spMkLst>
            <pc:docMk/>
            <pc:sldMk cId="3752472217" sldId="4221"/>
            <ac:spMk id="18" creationId="{EE06FA22-149B-49D3-B2B0-0E914BB08403}"/>
          </ac:spMkLst>
        </pc:spChg>
        <pc:spChg chg="del mod">
          <ac:chgData name="Miles Lloyd" userId="2b845a35-4f2d-4831-b9af-43d28ff3583a" providerId="ADAL" clId="{DEC4A824-927A-4D99-A748-87ADFC447EB5}" dt="2024-05-28T16:22:46.385" v="2396" actId="478"/>
          <ac:spMkLst>
            <pc:docMk/>
            <pc:sldMk cId="3752472217" sldId="4221"/>
            <ac:spMk id="19" creationId="{920D034F-5529-4CC4-BC18-9103E83BEEED}"/>
          </ac:spMkLst>
        </pc:spChg>
        <pc:spChg chg="del mod">
          <ac:chgData name="Miles Lloyd" userId="2b845a35-4f2d-4831-b9af-43d28ff3583a" providerId="ADAL" clId="{DEC4A824-927A-4D99-A748-87ADFC447EB5}" dt="2024-05-28T16:22:46.385" v="2396" actId="478"/>
          <ac:spMkLst>
            <pc:docMk/>
            <pc:sldMk cId="3752472217" sldId="4221"/>
            <ac:spMk id="20" creationId="{5C346B16-1ECE-4E6D-BA70-9597842407B9}"/>
          </ac:spMkLst>
        </pc:spChg>
        <pc:spChg chg="del mod">
          <ac:chgData name="Miles Lloyd" userId="2b845a35-4f2d-4831-b9af-43d28ff3583a" providerId="ADAL" clId="{DEC4A824-927A-4D99-A748-87ADFC447EB5}" dt="2024-05-28T16:22:46.385" v="2396" actId="478"/>
          <ac:spMkLst>
            <pc:docMk/>
            <pc:sldMk cId="3752472217" sldId="4221"/>
            <ac:spMk id="21" creationId="{B0865294-B142-4568-8FBA-3ED2B05EAD70}"/>
          </ac:spMkLst>
        </pc:spChg>
        <pc:spChg chg="del mod">
          <ac:chgData name="Miles Lloyd" userId="2b845a35-4f2d-4831-b9af-43d28ff3583a" providerId="ADAL" clId="{DEC4A824-927A-4D99-A748-87ADFC447EB5}" dt="2024-05-28T16:22:46.385" v="2396" actId="478"/>
          <ac:spMkLst>
            <pc:docMk/>
            <pc:sldMk cId="3752472217" sldId="4221"/>
            <ac:spMk id="22" creationId="{F0C4066C-1596-4F35-B020-0FC52BFF4F21}"/>
          </ac:spMkLst>
        </pc:spChg>
        <pc:spChg chg="del mod">
          <ac:chgData name="Miles Lloyd" userId="2b845a35-4f2d-4831-b9af-43d28ff3583a" providerId="ADAL" clId="{DEC4A824-927A-4D99-A748-87ADFC447EB5}" dt="2024-05-28T16:22:46.385" v="2396" actId="478"/>
          <ac:spMkLst>
            <pc:docMk/>
            <pc:sldMk cId="3752472217" sldId="4221"/>
            <ac:spMk id="23" creationId="{89FE3A45-00EA-40D2-B7AF-8A33EF51BBCC}"/>
          </ac:spMkLst>
        </pc:spChg>
        <pc:spChg chg="del mod">
          <ac:chgData name="Miles Lloyd" userId="2b845a35-4f2d-4831-b9af-43d28ff3583a" providerId="ADAL" clId="{DEC4A824-927A-4D99-A748-87ADFC447EB5}" dt="2024-05-28T16:22:46.385" v="2396" actId="478"/>
          <ac:spMkLst>
            <pc:docMk/>
            <pc:sldMk cId="3752472217" sldId="4221"/>
            <ac:spMk id="24" creationId="{FF82CC79-7E79-4C5E-A06E-40BB7119B24F}"/>
          </ac:spMkLst>
        </pc:spChg>
        <pc:spChg chg="del mod">
          <ac:chgData name="Miles Lloyd" userId="2b845a35-4f2d-4831-b9af-43d28ff3583a" providerId="ADAL" clId="{DEC4A824-927A-4D99-A748-87ADFC447EB5}" dt="2024-05-28T16:22:46.385" v="2396" actId="478"/>
          <ac:spMkLst>
            <pc:docMk/>
            <pc:sldMk cId="3752472217" sldId="4221"/>
            <ac:spMk id="25" creationId="{0F46A671-6EA0-4A3A-91B7-0660EBF61DE0}"/>
          </ac:spMkLst>
        </pc:spChg>
        <pc:spChg chg="del mod">
          <ac:chgData name="Miles Lloyd" userId="2b845a35-4f2d-4831-b9af-43d28ff3583a" providerId="ADAL" clId="{DEC4A824-927A-4D99-A748-87ADFC447EB5}" dt="2024-05-28T16:22:46.385" v="2396" actId="478"/>
          <ac:spMkLst>
            <pc:docMk/>
            <pc:sldMk cId="3752472217" sldId="4221"/>
            <ac:spMk id="26" creationId="{015BB564-AAEF-4841-B476-DC7C55E66ADC}"/>
          </ac:spMkLst>
        </pc:spChg>
        <pc:spChg chg="del mod">
          <ac:chgData name="Miles Lloyd" userId="2b845a35-4f2d-4831-b9af-43d28ff3583a" providerId="ADAL" clId="{DEC4A824-927A-4D99-A748-87ADFC447EB5}" dt="2024-05-28T16:22:46.385" v="2396" actId="478"/>
          <ac:spMkLst>
            <pc:docMk/>
            <pc:sldMk cId="3752472217" sldId="4221"/>
            <ac:spMk id="38" creationId="{4661B8D5-5B90-477B-B5F0-0547BE9B4418}"/>
          </ac:spMkLst>
        </pc:spChg>
        <pc:picChg chg="add mod">
          <ac:chgData name="Miles Lloyd" userId="2b845a35-4f2d-4831-b9af-43d28ff3583a" providerId="ADAL" clId="{DEC4A824-927A-4D99-A748-87ADFC447EB5}" dt="2024-05-28T16:22:57.175" v="2399" actId="1076"/>
          <ac:picMkLst>
            <pc:docMk/>
            <pc:sldMk cId="3752472217" sldId="4221"/>
            <ac:picMk id="7" creationId="{11325A37-D52D-AE6F-54B7-80F933904371}"/>
          </ac:picMkLst>
        </pc:picChg>
        <pc:inkChg chg="del mod">
          <ac:chgData name="Miles Lloyd" userId="2b845a35-4f2d-4831-b9af-43d28ff3583a" providerId="ADAL" clId="{DEC4A824-927A-4D99-A748-87ADFC447EB5}" dt="2024-05-28T16:22:46.385" v="2396" actId="478"/>
          <ac:inkMkLst>
            <pc:docMk/>
            <pc:sldMk cId="3752472217" sldId="4221"/>
            <ac:inkMk id="27" creationId="{DF04D955-6403-4475-BF3C-A259FAAB7A55}"/>
          </ac:inkMkLst>
        </pc:inkChg>
        <pc:inkChg chg="del mod">
          <ac:chgData name="Miles Lloyd" userId="2b845a35-4f2d-4831-b9af-43d28ff3583a" providerId="ADAL" clId="{DEC4A824-927A-4D99-A748-87ADFC447EB5}" dt="2024-05-28T16:22:46.385" v="2396" actId="478"/>
          <ac:inkMkLst>
            <pc:docMk/>
            <pc:sldMk cId="3752472217" sldId="4221"/>
            <ac:inkMk id="32" creationId="{38532012-CD90-45FE-BB20-482DC50E27DA}"/>
          </ac:inkMkLst>
        </pc:inkChg>
        <pc:inkChg chg="del mod">
          <ac:chgData name="Miles Lloyd" userId="2b845a35-4f2d-4831-b9af-43d28ff3583a" providerId="ADAL" clId="{DEC4A824-927A-4D99-A748-87ADFC447EB5}" dt="2024-05-28T16:22:46.385" v="2396" actId="478"/>
          <ac:inkMkLst>
            <pc:docMk/>
            <pc:sldMk cId="3752472217" sldId="4221"/>
            <ac:inkMk id="33" creationId="{787EF105-44A6-4E30-B516-53DF30267BBB}"/>
          </ac:inkMkLst>
        </pc:inkChg>
        <pc:cxnChg chg="del mod">
          <ac:chgData name="Miles Lloyd" userId="2b845a35-4f2d-4831-b9af-43d28ff3583a" providerId="ADAL" clId="{DEC4A824-927A-4D99-A748-87ADFC447EB5}" dt="2024-05-28T16:22:46.385" v="2396" actId="478"/>
          <ac:cxnSpMkLst>
            <pc:docMk/>
            <pc:sldMk cId="3752472217" sldId="4221"/>
            <ac:cxnSpMk id="28" creationId="{06BF7F09-1428-46A0-BBA5-86C4884F11FF}"/>
          </ac:cxnSpMkLst>
        </pc:cxnChg>
        <pc:cxnChg chg="del mod">
          <ac:chgData name="Miles Lloyd" userId="2b845a35-4f2d-4831-b9af-43d28ff3583a" providerId="ADAL" clId="{DEC4A824-927A-4D99-A748-87ADFC447EB5}" dt="2024-05-28T16:22:46.385" v="2396" actId="478"/>
          <ac:cxnSpMkLst>
            <pc:docMk/>
            <pc:sldMk cId="3752472217" sldId="4221"/>
            <ac:cxnSpMk id="29" creationId="{90F88C86-6E0A-40EB-8FFE-D1FF6A2BA944}"/>
          </ac:cxnSpMkLst>
        </pc:cxnChg>
        <pc:cxnChg chg="del mod">
          <ac:chgData name="Miles Lloyd" userId="2b845a35-4f2d-4831-b9af-43d28ff3583a" providerId="ADAL" clId="{DEC4A824-927A-4D99-A748-87ADFC447EB5}" dt="2024-05-28T16:22:46.385" v="2396" actId="478"/>
          <ac:cxnSpMkLst>
            <pc:docMk/>
            <pc:sldMk cId="3752472217" sldId="4221"/>
            <ac:cxnSpMk id="30" creationId="{C8162880-203C-4E6B-909A-410CFCC34E8D}"/>
          </ac:cxnSpMkLst>
        </pc:cxnChg>
        <pc:cxnChg chg="del mod">
          <ac:chgData name="Miles Lloyd" userId="2b845a35-4f2d-4831-b9af-43d28ff3583a" providerId="ADAL" clId="{DEC4A824-927A-4D99-A748-87ADFC447EB5}" dt="2024-05-28T16:22:46.385" v="2396" actId="478"/>
          <ac:cxnSpMkLst>
            <pc:docMk/>
            <pc:sldMk cId="3752472217" sldId="4221"/>
            <ac:cxnSpMk id="31" creationId="{9CEE85C5-F705-48DF-9DFD-ECB6D169CB85}"/>
          </ac:cxnSpMkLst>
        </pc:cxnChg>
      </pc:sldChg>
      <pc:sldChg chg="addSp modSp mod ord">
        <pc:chgData name="Miles Lloyd" userId="2b845a35-4f2d-4831-b9af-43d28ff3583a" providerId="ADAL" clId="{DEC4A824-927A-4D99-A748-87ADFC447EB5}" dt="2024-05-28T15:22:14.261" v="1446" actId="20577"/>
        <pc:sldMkLst>
          <pc:docMk/>
          <pc:sldMk cId="1359565638" sldId="4223"/>
        </pc:sldMkLst>
        <pc:spChg chg="mod">
          <ac:chgData name="Miles Lloyd" userId="2b845a35-4f2d-4831-b9af-43d28ff3583a" providerId="ADAL" clId="{DEC4A824-927A-4D99-A748-87ADFC447EB5}" dt="2024-05-28T15:22:14.261" v="1446" actId="20577"/>
          <ac:spMkLst>
            <pc:docMk/>
            <pc:sldMk cId="1359565638" sldId="4223"/>
            <ac:spMk id="2" creationId="{C6DA9A35-8860-EDC6-126D-21D6D7433FD1}"/>
          </ac:spMkLst>
        </pc:spChg>
        <pc:spChg chg="add mod">
          <ac:chgData name="Miles Lloyd" userId="2b845a35-4f2d-4831-b9af-43d28ff3583a" providerId="ADAL" clId="{DEC4A824-927A-4D99-A748-87ADFC447EB5}" dt="2024-05-28T14:52:20.880" v="1078" actId="1076"/>
          <ac:spMkLst>
            <pc:docMk/>
            <pc:sldMk cId="1359565638" sldId="4223"/>
            <ac:spMk id="5" creationId="{696B758A-D673-B4F9-4359-3A3032311E26}"/>
          </ac:spMkLst>
        </pc:spChg>
        <pc:graphicFrameChg chg="mod">
          <ac:chgData name="Miles Lloyd" userId="2b845a35-4f2d-4831-b9af-43d28ff3583a" providerId="ADAL" clId="{DEC4A824-927A-4D99-A748-87ADFC447EB5}" dt="2024-05-28T14:31:22.637" v="753" actId="20577"/>
          <ac:graphicFrameMkLst>
            <pc:docMk/>
            <pc:sldMk cId="1359565638" sldId="4223"/>
            <ac:graphicFrameMk id="3" creationId="{00000000-0000-0000-0000-000000000000}"/>
          </ac:graphicFrameMkLst>
        </pc:graphicFrameChg>
      </pc:sldChg>
      <pc:sldChg chg="addSp delSp modSp mod ord">
        <pc:chgData name="Miles Lloyd" userId="2b845a35-4f2d-4831-b9af-43d28ff3583a" providerId="ADAL" clId="{DEC4A824-927A-4D99-A748-87ADFC447EB5}" dt="2024-05-28T16:21:11.299" v="2384"/>
        <pc:sldMkLst>
          <pc:docMk/>
          <pc:sldMk cId="2062351212" sldId="4225"/>
        </pc:sldMkLst>
        <pc:spChg chg="mod">
          <ac:chgData name="Miles Lloyd" userId="2b845a35-4f2d-4831-b9af-43d28ff3583a" providerId="ADAL" clId="{DEC4A824-927A-4D99-A748-87ADFC447EB5}" dt="2024-05-28T16:21:11.299" v="2384"/>
          <ac:spMkLst>
            <pc:docMk/>
            <pc:sldMk cId="2062351212" sldId="4225"/>
            <ac:spMk id="2" creationId="{C6DA9A35-8860-EDC6-126D-21D6D7433FD1}"/>
          </ac:spMkLst>
        </pc:spChg>
        <pc:spChg chg="add del mod">
          <ac:chgData name="Miles Lloyd" userId="2b845a35-4f2d-4831-b9af-43d28ff3583a" providerId="ADAL" clId="{DEC4A824-927A-4D99-A748-87ADFC447EB5}" dt="2024-05-28T16:20:36.204" v="2381" actId="478"/>
          <ac:spMkLst>
            <pc:docMk/>
            <pc:sldMk cId="2062351212" sldId="4225"/>
            <ac:spMk id="3" creationId="{954A5D71-A158-4706-8E7E-DAE13F9427A0}"/>
          </ac:spMkLst>
        </pc:spChg>
        <pc:spChg chg="add del mod">
          <ac:chgData name="Miles Lloyd" userId="2b845a35-4f2d-4831-b9af-43d28ff3583a" providerId="ADAL" clId="{DEC4A824-927A-4D99-A748-87ADFC447EB5}" dt="2024-05-28T16:20:36.204" v="2381" actId="478"/>
          <ac:spMkLst>
            <pc:docMk/>
            <pc:sldMk cId="2062351212" sldId="4225"/>
            <ac:spMk id="4" creationId="{FDA72BE5-67F8-4EEB-8859-CFD5CEF74953}"/>
          </ac:spMkLst>
        </pc:spChg>
        <pc:spChg chg="add del mod">
          <ac:chgData name="Miles Lloyd" userId="2b845a35-4f2d-4831-b9af-43d28ff3583a" providerId="ADAL" clId="{DEC4A824-927A-4D99-A748-87ADFC447EB5}" dt="2024-05-28T16:20:36.204" v="2381" actId="478"/>
          <ac:spMkLst>
            <pc:docMk/>
            <pc:sldMk cId="2062351212" sldId="4225"/>
            <ac:spMk id="5" creationId="{91322370-431D-4BDE-B3B7-B5FC5F883E0B}"/>
          </ac:spMkLst>
        </pc:spChg>
        <pc:spChg chg="add del mod">
          <ac:chgData name="Miles Lloyd" userId="2b845a35-4f2d-4831-b9af-43d28ff3583a" providerId="ADAL" clId="{DEC4A824-927A-4D99-A748-87ADFC447EB5}" dt="2024-05-28T16:20:36.204" v="2381" actId="478"/>
          <ac:spMkLst>
            <pc:docMk/>
            <pc:sldMk cId="2062351212" sldId="4225"/>
            <ac:spMk id="6" creationId="{A2E328EC-56A4-4095-A5F9-1FBD0F6C0925}"/>
          </ac:spMkLst>
        </pc:spChg>
        <pc:spChg chg="add del mod">
          <ac:chgData name="Miles Lloyd" userId="2b845a35-4f2d-4831-b9af-43d28ff3583a" providerId="ADAL" clId="{DEC4A824-927A-4D99-A748-87ADFC447EB5}" dt="2024-05-28T16:20:36.204" v="2381" actId="478"/>
          <ac:spMkLst>
            <pc:docMk/>
            <pc:sldMk cId="2062351212" sldId="4225"/>
            <ac:spMk id="7" creationId="{F07E5836-9B63-4D4D-B3F0-86512CAC3272}"/>
          </ac:spMkLst>
        </pc:spChg>
        <pc:spChg chg="add mod">
          <ac:chgData name="Miles Lloyd" userId="2b845a35-4f2d-4831-b9af-43d28ff3583a" providerId="ADAL" clId="{DEC4A824-927A-4D99-A748-87ADFC447EB5}" dt="2024-05-28T16:20:58.997" v="2383" actId="1076"/>
          <ac:spMkLst>
            <pc:docMk/>
            <pc:sldMk cId="2062351212" sldId="4225"/>
            <ac:spMk id="8" creationId="{954A5D71-A158-4706-8E7E-DAE13F9427A0}"/>
          </ac:spMkLst>
        </pc:spChg>
        <pc:spChg chg="add mod">
          <ac:chgData name="Miles Lloyd" userId="2b845a35-4f2d-4831-b9af-43d28ff3583a" providerId="ADAL" clId="{DEC4A824-927A-4D99-A748-87ADFC447EB5}" dt="2024-05-28T16:20:58.997" v="2383" actId="1076"/>
          <ac:spMkLst>
            <pc:docMk/>
            <pc:sldMk cId="2062351212" sldId="4225"/>
            <ac:spMk id="9" creationId="{FDA72BE5-67F8-4EEB-8859-CFD5CEF74953}"/>
          </ac:spMkLst>
        </pc:spChg>
        <pc:spChg chg="add mod">
          <ac:chgData name="Miles Lloyd" userId="2b845a35-4f2d-4831-b9af-43d28ff3583a" providerId="ADAL" clId="{DEC4A824-927A-4D99-A748-87ADFC447EB5}" dt="2024-05-28T16:20:58.997" v="2383" actId="1076"/>
          <ac:spMkLst>
            <pc:docMk/>
            <pc:sldMk cId="2062351212" sldId="4225"/>
            <ac:spMk id="10" creationId="{91322370-431D-4BDE-B3B7-B5FC5F883E0B}"/>
          </ac:spMkLst>
        </pc:spChg>
        <pc:spChg chg="add mod">
          <ac:chgData name="Miles Lloyd" userId="2b845a35-4f2d-4831-b9af-43d28ff3583a" providerId="ADAL" clId="{DEC4A824-927A-4D99-A748-87ADFC447EB5}" dt="2024-05-28T16:20:58.997" v="2383" actId="1076"/>
          <ac:spMkLst>
            <pc:docMk/>
            <pc:sldMk cId="2062351212" sldId="4225"/>
            <ac:spMk id="11" creationId="{A2E328EC-56A4-4095-A5F9-1FBD0F6C0925}"/>
          </ac:spMkLst>
        </pc:spChg>
        <pc:spChg chg="add mod">
          <ac:chgData name="Miles Lloyd" userId="2b845a35-4f2d-4831-b9af-43d28ff3583a" providerId="ADAL" clId="{DEC4A824-927A-4D99-A748-87ADFC447EB5}" dt="2024-05-28T16:20:58.997" v="2383" actId="1076"/>
          <ac:spMkLst>
            <pc:docMk/>
            <pc:sldMk cId="2062351212" sldId="4225"/>
            <ac:spMk id="12" creationId="{F07E5836-9B63-4D4D-B3F0-86512CAC3272}"/>
          </ac:spMkLst>
        </pc:spChg>
        <pc:spChg chg="del">
          <ac:chgData name="Miles Lloyd" userId="2b845a35-4f2d-4831-b9af-43d28ff3583a" providerId="ADAL" clId="{DEC4A824-927A-4D99-A748-87ADFC447EB5}" dt="2024-05-28T16:20:15.792" v="2378" actId="478"/>
          <ac:spMkLst>
            <pc:docMk/>
            <pc:sldMk cId="2062351212" sldId="4225"/>
            <ac:spMk id="34" creationId="{EBA8E444-29AA-4F32-823C-97E4B5A5AE03}"/>
          </ac:spMkLst>
        </pc:spChg>
        <pc:spChg chg="del">
          <ac:chgData name="Miles Lloyd" userId="2b845a35-4f2d-4831-b9af-43d28ff3583a" providerId="ADAL" clId="{DEC4A824-927A-4D99-A748-87ADFC447EB5}" dt="2024-05-28T16:20:15.792" v="2378" actId="478"/>
          <ac:spMkLst>
            <pc:docMk/>
            <pc:sldMk cId="2062351212" sldId="4225"/>
            <ac:spMk id="35" creationId="{64C996DD-31D6-4411-A746-3AC360D9E025}"/>
          </ac:spMkLst>
        </pc:spChg>
        <pc:spChg chg="del">
          <ac:chgData name="Miles Lloyd" userId="2b845a35-4f2d-4831-b9af-43d28ff3583a" providerId="ADAL" clId="{DEC4A824-927A-4D99-A748-87ADFC447EB5}" dt="2024-05-28T16:20:15.792" v="2378" actId="478"/>
          <ac:spMkLst>
            <pc:docMk/>
            <pc:sldMk cId="2062351212" sldId="4225"/>
            <ac:spMk id="36" creationId="{0A1CE18B-9325-427D-B8F4-A373C0EC2954}"/>
          </ac:spMkLst>
        </pc:spChg>
        <pc:spChg chg="del">
          <ac:chgData name="Miles Lloyd" userId="2b845a35-4f2d-4831-b9af-43d28ff3583a" providerId="ADAL" clId="{DEC4A824-927A-4D99-A748-87ADFC447EB5}" dt="2024-05-28T16:20:15.792" v="2378" actId="478"/>
          <ac:spMkLst>
            <pc:docMk/>
            <pc:sldMk cId="2062351212" sldId="4225"/>
            <ac:spMk id="37" creationId="{D4B7CD69-2C46-4BF4-883F-F0C5E83C868F}"/>
          </ac:spMkLst>
        </pc:spChg>
        <pc:spChg chg="del">
          <ac:chgData name="Miles Lloyd" userId="2b845a35-4f2d-4831-b9af-43d28ff3583a" providerId="ADAL" clId="{DEC4A824-927A-4D99-A748-87ADFC447EB5}" dt="2024-05-28T16:20:15.792" v="2378" actId="478"/>
          <ac:spMkLst>
            <pc:docMk/>
            <pc:sldMk cId="2062351212" sldId="4225"/>
            <ac:spMk id="39" creationId="{EE5CB757-A820-45C1-99B4-C4F8A4D24693}"/>
          </ac:spMkLst>
        </pc:spChg>
        <pc:spChg chg="del">
          <ac:chgData name="Miles Lloyd" userId="2b845a35-4f2d-4831-b9af-43d28ff3583a" providerId="ADAL" clId="{DEC4A824-927A-4D99-A748-87ADFC447EB5}" dt="2024-05-28T16:20:15.792" v="2378" actId="478"/>
          <ac:spMkLst>
            <pc:docMk/>
            <pc:sldMk cId="2062351212" sldId="4225"/>
            <ac:spMk id="40" creationId="{5A50DA96-7FEE-43BE-980E-44AD5120F768}"/>
          </ac:spMkLst>
        </pc:spChg>
        <pc:spChg chg="del">
          <ac:chgData name="Miles Lloyd" userId="2b845a35-4f2d-4831-b9af-43d28ff3583a" providerId="ADAL" clId="{DEC4A824-927A-4D99-A748-87ADFC447EB5}" dt="2024-05-28T16:20:15.792" v="2378" actId="478"/>
          <ac:spMkLst>
            <pc:docMk/>
            <pc:sldMk cId="2062351212" sldId="4225"/>
            <ac:spMk id="41" creationId="{861757D2-3E13-4E66-AA24-BDBA8796C3B0}"/>
          </ac:spMkLst>
        </pc:spChg>
        <pc:spChg chg="del">
          <ac:chgData name="Miles Lloyd" userId="2b845a35-4f2d-4831-b9af-43d28ff3583a" providerId="ADAL" clId="{DEC4A824-927A-4D99-A748-87ADFC447EB5}" dt="2024-05-28T16:20:15.792" v="2378" actId="478"/>
          <ac:spMkLst>
            <pc:docMk/>
            <pc:sldMk cId="2062351212" sldId="4225"/>
            <ac:spMk id="42" creationId="{1D68689C-A399-4016-9F03-C47CF7FD8BE2}"/>
          </ac:spMkLst>
        </pc:spChg>
      </pc:sldChg>
      <pc:sldChg chg="addSp delSp modSp add mod ord">
        <pc:chgData name="Miles Lloyd" userId="2b845a35-4f2d-4831-b9af-43d28ff3583a" providerId="ADAL" clId="{DEC4A824-927A-4D99-A748-87ADFC447EB5}" dt="2024-05-28T15:20:10.681" v="1427"/>
        <pc:sldMkLst>
          <pc:docMk/>
          <pc:sldMk cId="1027017969" sldId="4227"/>
        </pc:sldMkLst>
        <pc:spChg chg="mod">
          <ac:chgData name="Miles Lloyd" userId="2b845a35-4f2d-4831-b9af-43d28ff3583a" providerId="ADAL" clId="{DEC4A824-927A-4D99-A748-87ADFC447EB5}" dt="2024-05-28T15:14:30.141" v="1178" actId="113"/>
          <ac:spMkLst>
            <pc:docMk/>
            <pc:sldMk cId="1027017969" sldId="4227"/>
            <ac:spMk id="2" creationId="{C6DA9A35-8860-EDC6-126D-21D6D7433FD1}"/>
          </ac:spMkLst>
        </pc:spChg>
        <pc:spChg chg="del">
          <ac:chgData name="Miles Lloyd" userId="2b845a35-4f2d-4831-b9af-43d28ff3583a" providerId="ADAL" clId="{DEC4A824-927A-4D99-A748-87ADFC447EB5}" dt="2024-05-28T15:08:13.241" v="1142" actId="478"/>
          <ac:spMkLst>
            <pc:docMk/>
            <pc:sldMk cId="1027017969" sldId="4227"/>
            <ac:spMk id="3" creationId="{387DEB0D-140E-D3A1-6534-48802F529E5E}"/>
          </ac:spMkLst>
        </pc:spChg>
        <pc:spChg chg="add mod">
          <ac:chgData name="Miles Lloyd" userId="2b845a35-4f2d-4831-b9af-43d28ff3583a" providerId="ADAL" clId="{DEC4A824-927A-4D99-A748-87ADFC447EB5}" dt="2024-05-28T15:09:31.851" v="1147" actId="20577"/>
          <ac:spMkLst>
            <pc:docMk/>
            <pc:sldMk cId="1027017969" sldId="4227"/>
            <ac:spMk id="5" creationId="{3D24AC9F-B5A9-3BD4-942C-F21521597C90}"/>
          </ac:spMkLst>
        </pc:spChg>
        <pc:spChg chg="add mod">
          <ac:chgData name="Miles Lloyd" userId="2b845a35-4f2d-4831-b9af-43d28ff3583a" providerId="ADAL" clId="{DEC4A824-927A-4D99-A748-87ADFC447EB5}" dt="2024-05-28T15:09:35.097" v="1151" actId="20577"/>
          <ac:spMkLst>
            <pc:docMk/>
            <pc:sldMk cId="1027017969" sldId="4227"/>
            <ac:spMk id="8" creationId="{A3B6FD47-6FA0-74C1-DE10-B94BFF8BFDA6}"/>
          </ac:spMkLst>
        </pc:spChg>
        <pc:spChg chg="add mod">
          <ac:chgData name="Miles Lloyd" userId="2b845a35-4f2d-4831-b9af-43d28ff3583a" providerId="ADAL" clId="{DEC4A824-927A-4D99-A748-87ADFC447EB5}" dt="2024-05-28T15:09:33.559" v="1149" actId="20577"/>
          <ac:spMkLst>
            <pc:docMk/>
            <pc:sldMk cId="1027017969" sldId="4227"/>
            <ac:spMk id="10" creationId="{7CE340E9-BA88-65B6-C226-B5EA49D2A7CE}"/>
          </ac:spMkLst>
        </pc:spChg>
        <pc:spChg chg="add mod">
          <ac:chgData name="Miles Lloyd" userId="2b845a35-4f2d-4831-b9af-43d28ff3583a" providerId="ADAL" clId="{DEC4A824-927A-4D99-A748-87ADFC447EB5}" dt="2024-05-28T15:08:59.945" v="1146" actId="1076"/>
          <ac:spMkLst>
            <pc:docMk/>
            <pc:sldMk cId="1027017969" sldId="4227"/>
            <ac:spMk id="12" creationId="{6579C381-771D-E2FB-C7B4-F2FA83A43501}"/>
          </ac:spMkLst>
        </pc:spChg>
        <pc:graphicFrameChg chg="add mod">
          <ac:chgData name="Miles Lloyd" userId="2b845a35-4f2d-4831-b9af-43d28ff3583a" providerId="ADAL" clId="{DEC4A824-927A-4D99-A748-87ADFC447EB5}" dt="2024-05-28T15:08:59.945" v="1146" actId="1076"/>
          <ac:graphicFrameMkLst>
            <pc:docMk/>
            <pc:sldMk cId="1027017969" sldId="4227"/>
            <ac:graphicFrameMk id="4" creationId="{A785A76F-B76F-AEC7-4789-74CEFED218FA}"/>
          </ac:graphicFrameMkLst>
        </pc:graphicFrameChg>
        <pc:graphicFrameChg chg="add mod">
          <ac:chgData name="Miles Lloyd" userId="2b845a35-4f2d-4831-b9af-43d28ff3583a" providerId="ADAL" clId="{DEC4A824-927A-4D99-A748-87ADFC447EB5}" dt="2024-05-28T15:08:59.945" v="1146" actId="1076"/>
          <ac:graphicFrameMkLst>
            <pc:docMk/>
            <pc:sldMk cId="1027017969" sldId="4227"/>
            <ac:graphicFrameMk id="6" creationId="{34B0FF18-C186-3A6E-D07A-496C994EE21A}"/>
          </ac:graphicFrameMkLst>
        </pc:graphicFrameChg>
        <pc:graphicFrameChg chg="del">
          <ac:chgData name="Miles Lloyd" userId="2b845a35-4f2d-4831-b9af-43d28ff3583a" providerId="ADAL" clId="{DEC4A824-927A-4D99-A748-87ADFC447EB5}" dt="2024-05-28T15:08:11.243" v="1141" actId="478"/>
          <ac:graphicFrameMkLst>
            <pc:docMk/>
            <pc:sldMk cId="1027017969" sldId="4227"/>
            <ac:graphicFrameMk id="7" creationId="{00000000-0000-0000-0000-000000000000}"/>
          </ac:graphicFrameMkLst>
        </pc:graphicFrameChg>
        <pc:graphicFrameChg chg="add mod">
          <ac:chgData name="Miles Lloyd" userId="2b845a35-4f2d-4831-b9af-43d28ff3583a" providerId="ADAL" clId="{DEC4A824-927A-4D99-A748-87ADFC447EB5}" dt="2024-05-28T15:08:59.945" v="1146" actId="1076"/>
          <ac:graphicFrameMkLst>
            <pc:docMk/>
            <pc:sldMk cId="1027017969" sldId="4227"/>
            <ac:graphicFrameMk id="9" creationId="{32B634D7-D81B-83AF-5F53-47D3976B109C}"/>
          </ac:graphicFrameMkLst>
        </pc:graphicFrameChg>
        <pc:graphicFrameChg chg="add mod">
          <ac:chgData name="Miles Lloyd" userId="2b845a35-4f2d-4831-b9af-43d28ff3583a" providerId="ADAL" clId="{DEC4A824-927A-4D99-A748-87ADFC447EB5}" dt="2024-05-28T15:08:59.945" v="1146" actId="1076"/>
          <ac:graphicFrameMkLst>
            <pc:docMk/>
            <pc:sldMk cId="1027017969" sldId="4227"/>
            <ac:graphicFrameMk id="11" creationId="{5CE01668-C1FC-0781-77E7-7A369E420DF1}"/>
          </ac:graphicFrameMkLst>
        </pc:graphicFrameChg>
      </pc:sldChg>
      <pc:sldChg chg="modSp mod">
        <pc:chgData name="Miles Lloyd" userId="2b845a35-4f2d-4831-b9af-43d28ff3583a" providerId="ADAL" clId="{DEC4A824-927A-4D99-A748-87ADFC447EB5}" dt="2024-05-28T14:44:38.911" v="1038" actId="20577"/>
        <pc:sldMkLst>
          <pc:docMk/>
          <pc:sldMk cId="2995931118" sldId="4229"/>
        </pc:sldMkLst>
        <pc:spChg chg="mod">
          <ac:chgData name="Miles Lloyd" userId="2b845a35-4f2d-4831-b9af-43d28ff3583a" providerId="ADAL" clId="{DEC4A824-927A-4D99-A748-87ADFC447EB5}" dt="2024-05-28T14:44:38.911" v="1038" actId="20577"/>
          <ac:spMkLst>
            <pc:docMk/>
            <pc:sldMk cId="2995931118" sldId="4229"/>
            <ac:spMk id="2" creationId="{C6DA9A35-8860-EDC6-126D-21D6D7433FD1}"/>
          </ac:spMkLst>
        </pc:spChg>
      </pc:sldChg>
      <pc:sldChg chg="modSp add mod">
        <pc:chgData name="Miles Lloyd" userId="2b845a35-4f2d-4831-b9af-43d28ff3583a" providerId="ADAL" clId="{DEC4A824-927A-4D99-A748-87ADFC447EB5}" dt="2024-05-28T15:14:38.055" v="1179" actId="113"/>
        <pc:sldMkLst>
          <pc:docMk/>
          <pc:sldMk cId="2374273306" sldId="4230"/>
        </pc:sldMkLst>
        <pc:spChg chg="mod">
          <ac:chgData name="Miles Lloyd" userId="2b845a35-4f2d-4831-b9af-43d28ff3583a" providerId="ADAL" clId="{DEC4A824-927A-4D99-A748-87ADFC447EB5}" dt="2024-05-28T15:14:38.055" v="1179" actId="113"/>
          <ac:spMkLst>
            <pc:docMk/>
            <pc:sldMk cId="2374273306" sldId="4230"/>
            <ac:spMk id="2" creationId="{C6DA9A35-8860-EDC6-126D-21D6D7433FD1}"/>
          </ac:spMkLst>
        </pc:spChg>
        <pc:spChg chg="mod">
          <ac:chgData name="Miles Lloyd" userId="2b845a35-4f2d-4831-b9af-43d28ff3583a" providerId="ADAL" clId="{DEC4A824-927A-4D99-A748-87ADFC447EB5}" dt="2024-05-28T15:11:29.484" v="1172" actId="14100"/>
          <ac:spMkLst>
            <pc:docMk/>
            <pc:sldMk cId="2374273306" sldId="4230"/>
            <ac:spMk id="3" creationId="{387DEB0D-140E-D3A1-6534-48802F529E5E}"/>
          </ac:spMkLst>
        </pc:spChg>
      </pc:sldChg>
      <pc:sldChg chg="addSp del delDesignElem">
        <pc:chgData name="Miles Lloyd" userId="2b845a35-4f2d-4831-b9af-43d28ff3583a" providerId="ADAL" clId="{DEC4A824-927A-4D99-A748-87ADFC447EB5}" dt="2024-05-28T15:07:17.750" v="1137"/>
        <pc:sldMkLst>
          <pc:docMk/>
          <pc:sldMk cId="2648927595" sldId="4230"/>
        </pc:sldMkLst>
        <pc:spChg chg="add">
          <ac:chgData name="Miles Lloyd" userId="2b845a35-4f2d-4831-b9af-43d28ff3583a" providerId="ADAL" clId="{DEC4A824-927A-4D99-A748-87ADFC447EB5}" dt="2024-05-28T15:07:17.750" v="1137"/>
          <ac:spMkLst>
            <pc:docMk/>
            <pc:sldMk cId="2648927595" sldId="4230"/>
            <ac:spMk id="15" creationId="{100EDD19-6802-4EC3-95CE-CFFAB042CFD6}"/>
          </ac:spMkLst>
        </pc:spChg>
        <pc:spChg chg="add">
          <ac:chgData name="Miles Lloyd" userId="2b845a35-4f2d-4831-b9af-43d28ff3583a" providerId="ADAL" clId="{DEC4A824-927A-4D99-A748-87ADFC447EB5}" dt="2024-05-28T15:07:17.750" v="1137"/>
          <ac:spMkLst>
            <pc:docMk/>
            <pc:sldMk cId="2648927595" sldId="4230"/>
            <ac:spMk id="17" creationId="{DB17E863-922E-4C26-BD64-E8FD41D28661}"/>
          </ac:spMkLst>
        </pc:spChg>
      </pc:sldChg>
      <pc:sldChg chg="addSp delSp modSp add mod ord">
        <pc:chgData name="Miles Lloyd" userId="2b845a35-4f2d-4831-b9af-43d28ff3583a" providerId="ADAL" clId="{DEC4A824-927A-4D99-A748-87ADFC447EB5}" dt="2024-05-28T15:51:30.983" v="1815" actId="20577"/>
        <pc:sldMkLst>
          <pc:docMk/>
          <pc:sldMk cId="749851175" sldId="4231"/>
        </pc:sldMkLst>
        <pc:spChg chg="add del mod">
          <ac:chgData name="Miles Lloyd" userId="2b845a35-4f2d-4831-b9af-43d28ff3583a" providerId="ADAL" clId="{DEC4A824-927A-4D99-A748-87ADFC447EB5}" dt="2024-05-28T15:51:30.983" v="1815" actId="20577"/>
          <ac:spMkLst>
            <pc:docMk/>
            <pc:sldMk cId="749851175" sldId="4231"/>
            <ac:spMk id="3" creationId="{23DB0E92-7C42-7E4B-3565-B988D5E4B461}"/>
          </ac:spMkLst>
        </pc:spChg>
        <pc:spChg chg="add del mod">
          <ac:chgData name="Miles Lloyd" userId="2b845a35-4f2d-4831-b9af-43d28ff3583a" providerId="ADAL" clId="{DEC4A824-927A-4D99-A748-87ADFC447EB5}" dt="2024-05-28T15:49:36.212" v="1732" actId="478"/>
          <ac:spMkLst>
            <pc:docMk/>
            <pc:sldMk cId="749851175" sldId="4231"/>
            <ac:spMk id="4" creationId="{2E4B549D-3C13-A371-2895-4481A792173C}"/>
          </ac:spMkLst>
        </pc:spChg>
      </pc:sldChg>
      <pc:sldChg chg="addSp delSp modSp add mod">
        <pc:chgData name="Miles Lloyd" userId="2b845a35-4f2d-4831-b9af-43d28ff3583a" providerId="ADAL" clId="{DEC4A824-927A-4D99-A748-87ADFC447EB5}" dt="2024-05-28T16:07:04.643" v="1853" actId="20577"/>
        <pc:sldMkLst>
          <pc:docMk/>
          <pc:sldMk cId="2982290774" sldId="4232"/>
        </pc:sldMkLst>
        <pc:spChg chg="del">
          <ac:chgData name="Miles Lloyd" userId="2b845a35-4f2d-4831-b9af-43d28ff3583a" providerId="ADAL" clId="{DEC4A824-927A-4D99-A748-87ADFC447EB5}" dt="2024-05-28T16:05:46.964" v="1826" actId="478"/>
          <ac:spMkLst>
            <pc:docMk/>
            <pc:sldMk cId="2982290774" sldId="4232"/>
            <ac:spMk id="4" creationId="{F22307F0-154D-46B2-8FAB-16D6FD1F0FDB}"/>
          </ac:spMkLst>
        </pc:spChg>
        <pc:graphicFrameChg chg="add mod modGraphic">
          <ac:chgData name="Miles Lloyd" userId="2b845a35-4f2d-4831-b9af-43d28ff3583a" providerId="ADAL" clId="{DEC4A824-927A-4D99-A748-87ADFC447EB5}" dt="2024-05-28T16:07:04.643" v="1853" actId="20577"/>
          <ac:graphicFrameMkLst>
            <pc:docMk/>
            <pc:sldMk cId="2982290774" sldId="4232"/>
            <ac:graphicFrameMk id="5" creationId="{D4753B83-1AAE-296E-30CE-C4FE2731DE60}"/>
          </ac:graphicFrameMkLst>
        </pc:graphicFrameChg>
        <pc:picChg chg="mod">
          <ac:chgData name="Miles Lloyd" userId="2b845a35-4f2d-4831-b9af-43d28ff3583a" providerId="ADAL" clId="{DEC4A824-927A-4D99-A748-87ADFC447EB5}" dt="2024-05-28T16:06:27.734" v="1837" actId="14100"/>
          <ac:picMkLst>
            <pc:docMk/>
            <pc:sldMk cId="2982290774" sldId="4232"/>
            <ac:picMk id="3" creationId="{F64485C5-6934-DC05-555E-B78EBF83E854}"/>
          </ac:picMkLst>
        </pc:picChg>
      </pc:sldChg>
      <pc:sldChg chg="modSp add mod ord">
        <pc:chgData name="Miles Lloyd" userId="2b845a35-4f2d-4831-b9af-43d28ff3583a" providerId="ADAL" clId="{DEC4A824-927A-4D99-A748-87ADFC447EB5}" dt="2024-05-28T16:27:14.643" v="2478" actId="20577"/>
        <pc:sldMkLst>
          <pc:docMk/>
          <pc:sldMk cId="3892341805" sldId="4233"/>
        </pc:sldMkLst>
        <pc:spChg chg="mod">
          <ac:chgData name="Miles Lloyd" userId="2b845a35-4f2d-4831-b9af-43d28ff3583a" providerId="ADAL" clId="{DEC4A824-927A-4D99-A748-87ADFC447EB5}" dt="2024-05-28T16:27:14.643" v="2478" actId="20577"/>
          <ac:spMkLst>
            <pc:docMk/>
            <pc:sldMk cId="3892341805" sldId="4233"/>
            <ac:spMk id="4" creationId="{712254CE-85FF-4207-9E43-437D806D2023}"/>
          </ac:spMkLst>
        </pc:spChg>
        <pc:spChg chg="mod">
          <ac:chgData name="Miles Lloyd" userId="2b845a35-4f2d-4831-b9af-43d28ff3583a" providerId="ADAL" clId="{DEC4A824-927A-4D99-A748-87ADFC447EB5}" dt="2024-05-28T16:16:19.875" v="2335" actId="1076"/>
          <ac:spMkLst>
            <pc:docMk/>
            <pc:sldMk cId="3892341805" sldId="4233"/>
            <ac:spMk id="5" creationId="{A3164377-8C7B-8926-BDEB-45963AC0B5FB}"/>
          </ac:spMkLst>
        </pc:spChg>
      </pc:sldChg>
      <pc:sldChg chg="add del">
        <pc:chgData name="Miles Lloyd" userId="2b845a35-4f2d-4831-b9af-43d28ff3583a" providerId="ADAL" clId="{DEC4A824-927A-4D99-A748-87ADFC447EB5}" dt="2024-05-28T16:19:34.213" v="2376" actId="2890"/>
        <pc:sldMkLst>
          <pc:docMk/>
          <pc:sldMk cId="73815786" sldId="4234"/>
        </pc:sldMkLst>
      </pc:sldChg>
      <pc:sldChg chg="addSp delSp modSp add mod">
        <pc:chgData name="Miles Lloyd" userId="2b845a35-4f2d-4831-b9af-43d28ff3583a" providerId="ADAL" clId="{DEC4A824-927A-4D99-A748-87ADFC447EB5}" dt="2024-05-28T16:22:17.325" v="2393" actId="1076"/>
        <pc:sldMkLst>
          <pc:docMk/>
          <pc:sldMk cId="1947031880" sldId="4234"/>
        </pc:sldMkLst>
        <pc:spChg chg="mod">
          <ac:chgData name="Miles Lloyd" userId="2b845a35-4f2d-4831-b9af-43d28ff3583a" providerId="ADAL" clId="{DEC4A824-927A-4D99-A748-87ADFC447EB5}" dt="2024-05-28T16:22:04.272" v="2389" actId="1076"/>
          <ac:spMkLst>
            <pc:docMk/>
            <pc:sldMk cId="1947031880" sldId="4234"/>
            <ac:spMk id="2" creationId="{C6DA9A35-8860-EDC6-126D-21D6D7433FD1}"/>
          </ac:spMkLst>
        </pc:spChg>
        <pc:spChg chg="del">
          <ac:chgData name="Miles Lloyd" userId="2b845a35-4f2d-4831-b9af-43d28ff3583a" providerId="ADAL" clId="{DEC4A824-927A-4D99-A748-87ADFC447EB5}" dt="2024-05-28T16:22:07.951" v="2390" actId="478"/>
          <ac:spMkLst>
            <pc:docMk/>
            <pc:sldMk cId="1947031880" sldId="4234"/>
            <ac:spMk id="34" creationId="{EBA8E444-29AA-4F32-823C-97E4B5A5AE03}"/>
          </ac:spMkLst>
        </pc:spChg>
        <pc:spChg chg="del">
          <ac:chgData name="Miles Lloyd" userId="2b845a35-4f2d-4831-b9af-43d28ff3583a" providerId="ADAL" clId="{DEC4A824-927A-4D99-A748-87ADFC447EB5}" dt="2024-05-28T16:22:07.951" v="2390" actId="478"/>
          <ac:spMkLst>
            <pc:docMk/>
            <pc:sldMk cId="1947031880" sldId="4234"/>
            <ac:spMk id="35" creationId="{64C996DD-31D6-4411-A746-3AC360D9E025}"/>
          </ac:spMkLst>
        </pc:spChg>
        <pc:spChg chg="del">
          <ac:chgData name="Miles Lloyd" userId="2b845a35-4f2d-4831-b9af-43d28ff3583a" providerId="ADAL" clId="{DEC4A824-927A-4D99-A748-87ADFC447EB5}" dt="2024-05-28T16:22:07.951" v="2390" actId="478"/>
          <ac:spMkLst>
            <pc:docMk/>
            <pc:sldMk cId="1947031880" sldId="4234"/>
            <ac:spMk id="36" creationId="{0A1CE18B-9325-427D-B8F4-A373C0EC2954}"/>
          </ac:spMkLst>
        </pc:spChg>
        <pc:spChg chg="del">
          <ac:chgData name="Miles Lloyd" userId="2b845a35-4f2d-4831-b9af-43d28ff3583a" providerId="ADAL" clId="{DEC4A824-927A-4D99-A748-87ADFC447EB5}" dt="2024-05-28T16:22:07.951" v="2390" actId="478"/>
          <ac:spMkLst>
            <pc:docMk/>
            <pc:sldMk cId="1947031880" sldId="4234"/>
            <ac:spMk id="37" creationId="{D4B7CD69-2C46-4BF4-883F-F0C5E83C868F}"/>
          </ac:spMkLst>
        </pc:spChg>
        <pc:spChg chg="del">
          <ac:chgData name="Miles Lloyd" userId="2b845a35-4f2d-4831-b9af-43d28ff3583a" providerId="ADAL" clId="{DEC4A824-927A-4D99-A748-87ADFC447EB5}" dt="2024-05-28T16:22:07.951" v="2390" actId="478"/>
          <ac:spMkLst>
            <pc:docMk/>
            <pc:sldMk cId="1947031880" sldId="4234"/>
            <ac:spMk id="39" creationId="{EE5CB757-A820-45C1-99B4-C4F8A4D24693}"/>
          </ac:spMkLst>
        </pc:spChg>
        <pc:spChg chg="del">
          <ac:chgData name="Miles Lloyd" userId="2b845a35-4f2d-4831-b9af-43d28ff3583a" providerId="ADAL" clId="{DEC4A824-927A-4D99-A748-87ADFC447EB5}" dt="2024-05-28T16:22:07.951" v="2390" actId="478"/>
          <ac:spMkLst>
            <pc:docMk/>
            <pc:sldMk cId="1947031880" sldId="4234"/>
            <ac:spMk id="40" creationId="{5A50DA96-7FEE-43BE-980E-44AD5120F768}"/>
          </ac:spMkLst>
        </pc:spChg>
        <pc:spChg chg="del">
          <ac:chgData name="Miles Lloyd" userId="2b845a35-4f2d-4831-b9af-43d28ff3583a" providerId="ADAL" clId="{DEC4A824-927A-4D99-A748-87ADFC447EB5}" dt="2024-05-28T16:22:07.951" v="2390" actId="478"/>
          <ac:spMkLst>
            <pc:docMk/>
            <pc:sldMk cId="1947031880" sldId="4234"/>
            <ac:spMk id="41" creationId="{861757D2-3E13-4E66-AA24-BDBA8796C3B0}"/>
          </ac:spMkLst>
        </pc:spChg>
        <pc:spChg chg="del">
          <ac:chgData name="Miles Lloyd" userId="2b845a35-4f2d-4831-b9af-43d28ff3583a" providerId="ADAL" clId="{DEC4A824-927A-4D99-A748-87ADFC447EB5}" dt="2024-05-28T16:22:07.951" v="2390" actId="478"/>
          <ac:spMkLst>
            <pc:docMk/>
            <pc:sldMk cId="1947031880" sldId="4234"/>
            <ac:spMk id="42" creationId="{1D68689C-A399-4016-9F03-C47CF7FD8BE2}"/>
          </ac:spMkLst>
        </pc:spChg>
        <pc:picChg chg="add mod">
          <ac:chgData name="Miles Lloyd" userId="2b845a35-4f2d-4831-b9af-43d28ff3583a" providerId="ADAL" clId="{DEC4A824-927A-4D99-A748-87ADFC447EB5}" dt="2024-05-28T16:22:17.325" v="2393" actId="1076"/>
          <ac:picMkLst>
            <pc:docMk/>
            <pc:sldMk cId="1947031880" sldId="4234"/>
            <ac:picMk id="3" creationId="{9234E1F1-DFC6-BF56-64C0-273F23F938E4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D3D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A5-4270-A9AD-B93C39EE170E}"/>
              </c:ext>
            </c:extLst>
          </c:dPt>
          <c:dPt>
            <c:idx val="1"/>
            <c:bubble3D val="0"/>
            <c:spPr>
              <a:solidFill>
                <a:srgbClr val="21E3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A5-4270-A9AD-B93C39EE17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5A5-4270-A9AD-B93C39EE170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5A5-4270-A9AD-B93C39EE170E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72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5A5-4270-A9AD-B93C39EE17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D3D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983-4587-80A2-355975549998}"/>
              </c:ext>
            </c:extLst>
          </c:dPt>
          <c:dPt>
            <c:idx val="1"/>
            <c:bubble3D val="0"/>
            <c:spPr>
              <a:solidFill>
                <a:srgbClr val="21E3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983-4587-80A2-35597554999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983-4587-80A2-35597554999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983-4587-80A2-355975549998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983-4587-80A2-3559755499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D3D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A6-4A4C-917B-72EEB6B90682}"/>
              </c:ext>
            </c:extLst>
          </c:dPt>
          <c:dPt>
            <c:idx val="1"/>
            <c:bubble3D val="0"/>
            <c:spPr>
              <a:solidFill>
                <a:srgbClr val="21E3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A6-4A4C-917B-72EEB6B9068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7A6-4A4C-917B-72EEB6B9068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7A6-4A4C-917B-72EEB6B90682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79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7A6-4A4C-917B-72EEB6B906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FD3D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EA-4D7B-A842-6CA731ECF38F}"/>
              </c:ext>
            </c:extLst>
          </c:dPt>
          <c:dPt>
            <c:idx val="1"/>
            <c:bubble3D val="0"/>
            <c:spPr>
              <a:solidFill>
                <a:srgbClr val="21E3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EA-4D7B-A842-6CA731ECF38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AEA-4D7B-A842-6CA731ECF38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AEA-4D7B-A842-6CA731ECF38F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53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AEA-4D7B-A842-6CA731ECF3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7D4E31-D883-42C0-BAE5-2B4DD387EA1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BB469828-213D-4AC4-B887-BE7DFB2DD513}">
      <dgm:prSet phldrT="[Text]" custT="1"/>
      <dgm:spPr>
        <a:solidFill>
          <a:srgbClr val="2BE4FE">
            <a:alpha val="50000"/>
          </a:srgbClr>
        </a:solidFill>
      </dgm:spPr>
      <dgm:t>
        <a:bodyPr/>
        <a:lstStyle/>
        <a:p>
          <a:r>
            <a:rPr lang="en-GB" sz="3200" b="1" dirty="0"/>
            <a:t>High Quality</a:t>
          </a:r>
        </a:p>
        <a:p>
          <a:r>
            <a:rPr lang="en-GB" sz="1600" dirty="0"/>
            <a:t>(Better)</a:t>
          </a:r>
        </a:p>
      </dgm:t>
    </dgm:pt>
    <dgm:pt modelId="{A93EA6E6-402A-47B2-BD24-6FB1CE714C5A}" type="parTrans" cxnId="{1D3A9AC4-D2DF-4CA0-8D0A-327BA89272BC}">
      <dgm:prSet/>
      <dgm:spPr/>
      <dgm:t>
        <a:bodyPr/>
        <a:lstStyle/>
        <a:p>
          <a:endParaRPr lang="en-GB"/>
        </a:p>
      </dgm:t>
    </dgm:pt>
    <dgm:pt modelId="{76F3724F-F71A-4A7B-8639-5AE75051A1DC}" type="sibTrans" cxnId="{1D3A9AC4-D2DF-4CA0-8D0A-327BA89272BC}">
      <dgm:prSet/>
      <dgm:spPr/>
      <dgm:t>
        <a:bodyPr/>
        <a:lstStyle/>
        <a:p>
          <a:endParaRPr lang="en-GB"/>
        </a:p>
      </dgm:t>
    </dgm:pt>
    <dgm:pt modelId="{975D80B4-3CF8-4C85-859A-50A49625FD8B}">
      <dgm:prSet phldrT="[Text]" custT="1"/>
      <dgm:spPr>
        <a:solidFill>
          <a:srgbClr val="8991F7">
            <a:alpha val="50000"/>
          </a:srgbClr>
        </a:solidFill>
      </dgm:spPr>
      <dgm:t>
        <a:bodyPr/>
        <a:lstStyle/>
        <a:p>
          <a:r>
            <a:rPr lang="en-GB" sz="3200" b="1" dirty="0"/>
            <a:t>Fast as possible</a:t>
          </a:r>
        </a:p>
        <a:p>
          <a:r>
            <a:rPr lang="en-GB" sz="1600" dirty="0"/>
            <a:t>(Quicker)</a:t>
          </a:r>
        </a:p>
      </dgm:t>
    </dgm:pt>
    <dgm:pt modelId="{52A1A0C6-5430-4008-AFDD-A16D8CDC9DB9}" type="parTrans" cxnId="{620FC3AB-32C2-4215-B463-FA9252C72431}">
      <dgm:prSet/>
      <dgm:spPr/>
      <dgm:t>
        <a:bodyPr/>
        <a:lstStyle/>
        <a:p>
          <a:endParaRPr lang="en-GB"/>
        </a:p>
      </dgm:t>
    </dgm:pt>
    <dgm:pt modelId="{5A1DDE79-11A7-4D77-ACA2-A7B0B0A44093}" type="sibTrans" cxnId="{620FC3AB-32C2-4215-B463-FA9252C72431}">
      <dgm:prSet/>
      <dgm:spPr/>
      <dgm:t>
        <a:bodyPr/>
        <a:lstStyle/>
        <a:p>
          <a:endParaRPr lang="en-GB"/>
        </a:p>
      </dgm:t>
    </dgm:pt>
    <dgm:pt modelId="{CD3151BB-CC9E-4570-A581-31FAB1632FDA}">
      <dgm:prSet phldrT="[Text]" custT="1"/>
      <dgm:spPr>
        <a:solidFill>
          <a:srgbClr val="F843EF">
            <a:alpha val="50000"/>
          </a:srgbClr>
        </a:solidFill>
      </dgm:spPr>
      <dgm:t>
        <a:bodyPr/>
        <a:lstStyle/>
        <a:p>
          <a:r>
            <a:rPr lang="en-GB" sz="3200" b="1" dirty="0"/>
            <a:t>Good Value</a:t>
          </a:r>
        </a:p>
        <a:p>
          <a:r>
            <a:rPr lang="en-GB" sz="1600" dirty="0"/>
            <a:t>(Cheaper)</a:t>
          </a:r>
        </a:p>
      </dgm:t>
    </dgm:pt>
    <dgm:pt modelId="{6C8CFBDD-7C3A-4F90-B095-E91370873DE2}" type="parTrans" cxnId="{1A3591BD-C578-4885-8676-C643F8974EEC}">
      <dgm:prSet/>
      <dgm:spPr/>
      <dgm:t>
        <a:bodyPr/>
        <a:lstStyle/>
        <a:p>
          <a:endParaRPr lang="en-GB"/>
        </a:p>
      </dgm:t>
    </dgm:pt>
    <dgm:pt modelId="{5D68E5BE-00E0-46D2-8D5D-F7FE40692F4C}" type="sibTrans" cxnId="{1A3591BD-C578-4885-8676-C643F8974EEC}">
      <dgm:prSet/>
      <dgm:spPr/>
      <dgm:t>
        <a:bodyPr/>
        <a:lstStyle/>
        <a:p>
          <a:endParaRPr lang="en-GB"/>
        </a:p>
      </dgm:t>
    </dgm:pt>
    <dgm:pt modelId="{422EA8F9-41FF-4C82-848C-EC4704E17FAC}" type="pres">
      <dgm:prSet presAssocID="{0A7D4E31-D883-42C0-BAE5-2B4DD387EA16}" presName="compositeShape" presStyleCnt="0">
        <dgm:presLayoutVars>
          <dgm:chMax val="7"/>
          <dgm:dir/>
          <dgm:resizeHandles val="exact"/>
        </dgm:presLayoutVars>
      </dgm:prSet>
      <dgm:spPr/>
    </dgm:pt>
    <dgm:pt modelId="{1C8528F2-6F6C-4DCF-8D9E-7596EF1BFE8A}" type="pres">
      <dgm:prSet presAssocID="{BB469828-213D-4AC4-B887-BE7DFB2DD513}" presName="circ1" presStyleLbl="vennNode1" presStyleIdx="0" presStyleCnt="3" custLinFactNeighborX="-1000" custLinFactNeighborY="-236"/>
      <dgm:spPr/>
    </dgm:pt>
    <dgm:pt modelId="{EECC1D26-4B54-445C-B43F-DF9CB4B3FE52}" type="pres">
      <dgm:prSet presAssocID="{BB469828-213D-4AC4-B887-BE7DFB2DD51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9D462E1-2403-4832-A2AF-3FD5559403D7}" type="pres">
      <dgm:prSet presAssocID="{975D80B4-3CF8-4C85-859A-50A49625FD8B}" presName="circ2" presStyleLbl="vennNode1" presStyleIdx="1" presStyleCnt="3"/>
      <dgm:spPr/>
    </dgm:pt>
    <dgm:pt modelId="{AA9A182A-64A2-427B-BD50-7A6210276B12}" type="pres">
      <dgm:prSet presAssocID="{975D80B4-3CF8-4C85-859A-50A49625FD8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374AAE6-B3FD-45A9-95C1-DC4AF90D98B7}" type="pres">
      <dgm:prSet presAssocID="{CD3151BB-CC9E-4570-A581-31FAB1632FDA}" presName="circ3" presStyleLbl="vennNode1" presStyleIdx="2" presStyleCnt="3"/>
      <dgm:spPr/>
    </dgm:pt>
    <dgm:pt modelId="{8229B1CD-6B2A-44A8-B555-38F2E26552D7}" type="pres">
      <dgm:prSet presAssocID="{CD3151BB-CC9E-4570-A581-31FAB1632FD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CFCC20A-FA9C-474C-A32B-FA8394FFF362}" type="presOf" srcId="{CD3151BB-CC9E-4570-A581-31FAB1632FDA}" destId="{8229B1CD-6B2A-44A8-B555-38F2E26552D7}" srcOrd="1" destOrd="0" presId="urn:microsoft.com/office/officeart/2005/8/layout/venn1"/>
    <dgm:cxn modelId="{D6994A16-608F-4D67-A993-0D0125E4250B}" type="presOf" srcId="{975D80B4-3CF8-4C85-859A-50A49625FD8B}" destId="{AA9A182A-64A2-427B-BD50-7A6210276B12}" srcOrd="1" destOrd="0" presId="urn:microsoft.com/office/officeart/2005/8/layout/venn1"/>
    <dgm:cxn modelId="{13928A17-0112-43DF-A154-B10BCF0D6478}" type="presOf" srcId="{CD3151BB-CC9E-4570-A581-31FAB1632FDA}" destId="{D374AAE6-B3FD-45A9-95C1-DC4AF90D98B7}" srcOrd="0" destOrd="0" presId="urn:microsoft.com/office/officeart/2005/8/layout/venn1"/>
    <dgm:cxn modelId="{D65F3D41-E75D-4A49-B6B2-7B4698F42017}" type="presOf" srcId="{0A7D4E31-D883-42C0-BAE5-2B4DD387EA16}" destId="{422EA8F9-41FF-4C82-848C-EC4704E17FAC}" srcOrd="0" destOrd="0" presId="urn:microsoft.com/office/officeart/2005/8/layout/venn1"/>
    <dgm:cxn modelId="{68998B61-4D10-4D6E-BAEE-20B6D21DE7A2}" type="presOf" srcId="{BB469828-213D-4AC4-B887-BE7DFB2DD513}" destId="{EECC1D26-4B54-445C-B43F-DF9CB4B3FE52}" srcOrd="1" destOrd="0" presId="urn:microsoft.com/office/officeart/2005/8/layout/venn1"/>
    <dgm:cxn modelId="{335E8069-3CDD-420C-8F3E-7B6CB027EB84}" type="presOf" srcId="{975D80B4-3CF8-4C85-859A-50A49625FD8B}" destId="{79D462E1-2403-4832-A2AF-3FD5559403D7}" srcOrd="0" destOrd="0" presId="urn:microsoft.com/office/officeart/2005/8/layout/venn1"/>
    <dgm:cxn modelId="{620FC3AB-32C2-4215-B463-FA9252C72431}" srcId="{0A7D4E31-D883-42C0-BAE5-2B4DD387EA16}" destId="{975D80B4-3CF8-4C85-859A-50A49625FD8B}" srcOrd="1" destOrd="0" parTransId="{52A1A0C6-5430-4008-AFDD-A16D8CDC9DB9}" sibTransId="{5A1DDE79-11A7-4D77-ACA2-A7B0B0A44093}"/>
    <dgm:cxn modelId="{1A3591BD-C578-4885-8676-C643F8974EEC}" srcId="{0A7D4E31-D883-42C0-BAE5-2B4DD387EA16}" destId="{CD3151BB-CC9E-4570-A581-31FAB1632FDA}" srcOrd="2" destOrd="0" parTransId="{6C8CFBDD-7C3A-4F90-B095-E91370873DE2}" sibTransId="{5D68E5BE-00E0-46D2-8D5D-F7FE40692F4C}"/>
    <dgm:cxn modelId="{1D3A9AC4-D2DF-4CA0-8D0A-327BA89272BC}" srcId="{0A7D4E31-D883-42C0-BAE5-2B4DD387EA16}" destId="{BB469828-213D-4AC4-B887-BE7DFB2DD513}" srcOrd="0" destOrd="0" parTransId="{A93EA6E6-402A-47B2-BD24-6FB1CE714C5A}" sibTransId="{76F3724F-F71A-4A7B-8639-5AE75051A1DC}"/>
    <dgm:cxn modelId="{131B15E7-FD82-4EA6-9DD9-B42CFDB974F3}" type="presOf" srcId="{BB469828-213D-4AC4-B887-BE7DFB2DD513}" destId="{1C8528F2-6F6C-4DCF-8D9E-7596EF1BFE8A}" srcOrd="0" destOrd="0" presId="urn:microsoft.com/office/officeart/2005/8/layout/venn1"/>
    <dgm:cxn modelId="{DFB93788-E224-4324-806E-3105766F90A4}" type="presParOf" srcId="{422EA8F9-41FF-4C82-848C-EC4704E17FAC}" destId="{1C8528F2-6F6C-4DCF-8D9E-7596EF1BFE8A}" srcOrd="0" destOrd="0" presId="urn:microsoft.com/office/officeart/2005/8/layout/venn1"/>
    <dgm:cxn modelId="{CA9C647D-FFE3-4B5C-8CB0-55B3B33259F9}" type="presParOf" srcId="{422EA8F9-41FF-4C82-848C-EC4704E17FAC}" destId="{EECC1D26-4B54-445C-B43F-DF9CB4B3FE52}" srcOrd="1" destOrd="0" presId="urn:microsoft.com/office/officeart/2005/8/layout/venn1"/>
    <dgm:cxn modelId="{42DF2CCF-69ED-490F-9AC8-808240B59CC2}" type="presParOf" srcId="{422EA8F9-41FF-4C82-848C-EC4704E17FAC}" destId="{79D462E1-2403-4832-A2AF-3FD5559403D7}" srcOrd="2" destOrd="0" presId="urn:microsoft.com/office/officeart/2005/8/layout/venn1"/>
    <dgm:cxn modelId="{3044FB38-5749-4333-85EC-AE31573C931F}" type="presParOf" srcId="{422EA8F9-41FF-4C82-848C-EC4704E17FAC}" destId="{AA9A182A-64A2-427B-BD50-7A6210276B12}" srcOrd="3" destOrd="0" presId="urn:microsoft.com/office/officeart/2005/8/layout/venn1"/>
    <dgm:cxn modelId="{B9757A92-FB1F-4463-BB16-7C84F804C81A}" type="presParOf" srcId="{422EA8F9-41FF-4C82-848C-EC4704E17FAC}" destId="{D374AAE6-B3FD-45A9-95C1-DC4AF90D98B7}" srcOrd="4" destOrd="0" presId="urn:microsoft.com/office/officeart/2005/8/layout/venn1"/>
    <dgm:cxn modelId="{08AFB3A3-C1FD-4565-8304-947A4912C7D9}" type="presParOf" srcId="{422EA8F9-41FF-4C82-848C-EC4704E17FAC}" destId="{8229B1CD-6B2A-44A8-B555-38F2E26552D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910490-6756-4A5C-9609-8E1AC2D72F3D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DF9BA4AF-F81B-48DF-BC9C-992178565E4B}">
      <dgm:prSet phldrT="[Text]" custT="1"/>
      <dgm:spPr>
        <a:xfrm>
          <a:off x="1430830" y="499446"/>
          <a:ext cx="6932301" cy="6932301"/>
        </a:xfrm>
        <a:solidFill>
          <a:srgbClr val="2BE4FE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n-GB" sz="1600" b="1" dirty="0">
              <a:solidFill>
                <a:schemeClr val="tx1"/>
              </a:solidFill>
              <a:latin typeface="+mn-lt"/>
              <a:ea typeface="+mn-ea"/>
              <a:cs typeface="+mn-cs"/>
            </a:rPr>
            <a:t>Time to Hire</a:t>
          </a:r>
        </a:p>
      </dgm:t>
    </dgm:pt>
    <dgm:pt modelId="{7B288783-38AF-4A8E-8C17-C2116568916F}" type="parTrans" cxnId="{B1A7B65E-5281-4360-8638-39112BBA5359}">
      <dgm:prSet/>
      <dgm:spPr/>
      <dgm:t>
        <a:bodyPr/>
        <a:lstStyle/>
        <a:p>
          <a:endParaRPr lang="en-GB"/>
        </a:p>
      </dgm:t>
    </dgm:pt>
    <dgm:pt modelId="{F9ECA1E9-68C0-4843-8F30-AFF027BBB66A}" type="sibTrans" cxnId="{B1A7B65E-5281-4360-8638-39112BBA5359}">
      <dgm:prSet/>
      <dgm:spPr/>
      <dgm:t>
        <a:bodyPr/>
        <a:lstStyle/>
        <a:p>
          <a:endParaRPr lang="en-GB"/>
        </a:p>
      </dgm:t>
    </dgm:pt>
    <dgm:pt modelId="{705FF1E0-E504-4467-A834-F165B92AC3D8}">
      <dgm:prSet phldrT="[Text]" custT="1"/>
      <dgm:spPr>
        <a:xfrm>
          <a:off x="1183248" y="642219"/>
          <a:ext cx="6932301" cy="6932301"/>
        </a:xfrm>
        <a:solidFill>
          <a:srgbClr val="8064A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600" b="1" dirty="0">
              <a:solidFill>
                <a:schemeClr val="tx1"/>
              </a:solidFill>
              <a:latin typeface="+mn-lt"/>
              <a:ea typeface="+mn-ea"/>
              <a:cs typeface="+mn-cs"/>
            </a:rPr>
            <a:t>Process</a:t>
          </a:r>
        </a:p>
      </dgm:t>
    </dgm:pt>
    <dgm:pt modelId="{2365C2A3-6874-4105-B066-53C0F2600095}" type="parTrans" cxnId="{196A7573-ED5B-4680-BC1C-5842BAA6AF2D}">
      <dgm:prSet/>
      <dgm:spPr/>
      <dgm:t>
        <a:bodyPr/>
        <a:lstStyle/>
        <a:p>
          <a:endParaRPr lang="en-GB"/>
        </a:p>
      </dgm:t>
    </dgm:pt>
    <dgm:pt modelId="{5DB22DFF-D121-42C3-9172-EEEE7E8DB34B}" type="sibTrans" cxnId="{196A7573-ED5B-4680-BC1C-5842BAA6AF2D}">
      <dgm:prSet/>
      <dgm:spPr/>
      <dgm:t>
        <a:bodyPr/>
        <a:lstStyle/>
        <a:p>
          <a:endParaRPr lang="en-GB"/>
        </a:p>
      </dgm:t>
    </dgm:pt>
    <dgm:pt modelId="{6CCB922F-34F5-42AC-9E67-556402EC7023}">
      <dgm:prSet phldrT="[Text]" custT="1"/>
      <dgm:spPr>
        <a:xfrm>
          <a:off x="1265775" y="499446"/>
          <a:ext cx="6932301" cy="6932301"/>
        </a:xfrm>
        <a:solidFill>
          <a:srgbClr val="F843E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600" b="1" dirty="0">
              <a:solidFill>
                <a:schemeClr val="tx1"/>
              </a:solidFill>
              <a:latin typeface="+mn-lt"/>
              <a:ea typeface="+mn-ea"/>
              <a:cs typeface="+mn-cs"/>
            </a:rPr>
            <a:t>Culture</a:t>
          </a:r>
        </a:p>
      </dgm:t>
    </dgm:pt>
    <dgm:pt modelId="{3B715A90-5AEC-48DD-92D6-8119E4E4D7FB}" type="parTrans" cxnId="{E35F731F-C3AD-4D37-9114-B3C2A763EFB0}">
      <dgm:prSet/>
      <dgm:spPr/>
      <dgm:t>
        <a:bodyPr/>
        <a:lstStyle/>
        <a:p>
          <a:endParaRPr lang="en-GB"/>
        </a:p>
      </dgm:t>
    </dgm:pt>
    <dgm:pt modelId="{02010DA5-C088-43BC-BF2F-7EE3ED266500}" type="sibTrans" cxnId="{E35F731F-C3AD-4D37-9114-B3C2A763EFB0}">
      <dgm:prSet/>
      <dgm:spPr/>
      <dgm:t>
        <a:bodyPr/>
        <a:lstStyle/>
        <a:p>
          <a:endParaRPr lang="en-GB"/>
        </a:p>
      </dgm:t>
    </dgm:pt>
    <dgm:pt modelId="{551B2A7D-986E-4197-A887-4C372FD21350}">
      <dgm:prSet custT="1"/>
      <dgm:spPr>
        <a:xfrm>
          <a:off x="1513358" y="642219"/>
          <a:ext cx="6932301" cy="6932301"/>
        </a:xfrm>
        <a:solidFill>
          <a:srgbClr val="7EC1F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600" b="1" dirty="0">
              <a:solidFill>
                <a:schemeClr val="tx1"/>
              </a:solidFill>
              <a:latin typeface="+mn-lt"/>
              <a:ea typeface="+mn-ea"/>
              <a:cs typeface="+mn-cs"/>
            </a:rPr>
            <a:t>Cost to hire</a:t>
          </a:r>
        </a:p>
      </dgm:t>
    </dgm:pt>
    <dgm:pt modelId="{0E75CA59-551D-4BCC-9A6E-8714CF7EA638}" type="parTrans" cxnId="{8F9DBE04-63B9-4789-AA4B-EFE017D77F68}">
      <dgm:prSet/>
      <dgm:spPr/>
      <dgm:t>
        <a:bodyPr/>
        <a:lstStyle/>
        <a:p>
          <a:endParaRPr lang="en-GB"/>
        </a:p>
      </dgm:t>
    </dgm:pt>
    <dgm:pt modelId="{DBBAF942-476D-4F3E-ABA2-C7C057D4D29E}" type="sibTrans" cxnId="{8F9DBE04-63B9-4789-AA4B-EFE017D77F68}">
      <dgm:prSet/>
      <dgm:spPr/>
      <dgm:t>
        <a:bodyPr/>
        <a:lstStyle/>
        <a:p>
          <a:endParaRPr lang="en-GB"/>
        </a:p>
      </dgm:t>
    </dgm:pt>
    <dgm:pt modelId="{D26FDDB0-2BBA-4909-A356-DBFAFFC7A6D3}">
      <dgm:prSet custT="1"/>
      <dgm:spPr>
        <a:xfrm>
          <a:off x="1430830" y="784991"/>
          <a:ext cx="6932301" cy="6932301"/>
        </a:xfrm>
        <a:solidFill>
          <a:srgbClr val="1E82F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600" b="1" dirty="0">
              <a:solidFill>
                <a:schemeClr val="tx1"/>
              </a:solidFill>
              <a:latin typeface="+mn-lt"/>
              <a:ea typeface="+mn-ea"/>
              <a:cs typeface="+mn-cs"/>
            </a:rPr>
            <a:t>Quality of hire</a:t>
          </a:r>
        </a:p>
      </dgm:t>
    </dgm:pt>
    <dgm:pt modelId="{20F89E1B-51A6-49EC-B04C-98166F1E25AA}" type="parTrans" cxnId="{775FCF7E-92BF-4D76-8E97-DB30C829DE69}">
      <dgm:prSet/>
      <dgm:spPr/>
      <dgm:t>
        <a:bodyPr/>
        <a:lstStyle/>
        <a:p>
          <a:endParaRPr lang="en-GB"/>
        </a:p>
      </dgm:t>
    </dgm:pt>
    <dgm:pt modelId="{1870B55B-7A11-4BE2-AE42-3C46D9DE1342}" type="sibTrans" cxnId="{775FCF7E-92BF-4D76-8E97-DB30C829DE69}">
      <dgm:prSet/>
      <dgm:spPr/>
      <dgm:t>
        <a:bodyPr/>
        <a:lstStyle/>
        <a:p>
          <a:endParaRPr lang="en-GB"/>
        </a:p>
      </dgm:t>
    </dgm:pt>
    <dgm:pt modelId="{F0458867-264B-4643-AD8B-6161E2FFFBB2}">
      <dgm:prSet custT="1"/>
      <dgm:spPr>
        <a:xfrm>
          <a:off x="1265775" y="784991"/>
          <a:ext cx="6932301" cy="6932301"/>
        </a:xfrm>
        <a:solidFill>
          <a:srgbClr val="8991F7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GB" sz="1600" b="1" dirty="0">
              <a:solidFill>
                <a:schemeClr val="tx1"/>
              </a:solidFill>
              <a:latin typeface="+mn-lt"/>
              <a:ea typeface="+mn-ea"/>
              <a:cs typeface="+mn-cs"/>
            </a:rPr>
            <a:t>Retention</a:t>
          </a:r>
        </a:p>
      </dgm:t>
    </dgm:pt>
    <dgm:pt modelId="{BA64BCE4-05F4-49E3-9CAC-BDA6F98B827A}" type="parTrans" cxnId="{5A7799AC-4EFC-480F-A83C-EA2C39682B3C}">
      <dgm:prSet/>
      <dgm:spPr/>
      <dgm:t>
        <a:bodyPr/>
        <a:lstStyle/>
        <a:p>
          <a:endParaRPr lang="en-GB"/>
        </a:p>
      </dgm:t>
    </dgm:pt>
    <dgm:pt modelId="{EB50DE1B-C25B-4939-9F88-FCF5A1FEA580}" type="sibTrans" cxnId="{5A7799AC-4EFC-480F-A83C-EA2C39682B3C}">
      <dgm:prSet/>
      <dgm:spPr/>
      <dgm:t>
        <a:bodyPr/>
        <a:lstStyle/>
        <a:p>
          <a:endParaRPr lang="en-GB"/>
        </a:p>
      </dgm:t>
    </dgm:pt>
    <dgm:pt modelId="{AF3F08A8-A7F0-4878-AE5F-2D97341648A2}" type="pres">
      <dgm:prSet presAssocID="{B5910490-6756-4A5C-9609-8E1AC2D72F3D}" presName="compositeShape" presStyleCnt="0">
        <dgm:presLayoutVars>
          <dgm:chMax val="7"/>
          <dgm:dir/>
          <dgm:resizeHandles val="exact"/>
        </dgm:presLayoutVars>
      </dgm:prSet>
      <dgm:spPr/>
    </dgm:pt>
    <dgm:pt modelId="{DFC793FC-8821-4C43-B1D4-8928FFAC0695}" type="pres">
      <dgm:prSet presAssocID="{B5910490-6756-4A5C-9609-8E1AC2D72F3D}" presName="wedge1" presStyleLbl="node1" presStyleIdx="0" presStyleCnt="6"/>
      <dgm:spPr>
        <a:prstGeom prst="pie">
          <a:avLst>
            <a:gd name="adj1" fmla="val 16200000"/>
            <a:gd name="adj2" fmla="val 19800000"/>
          </a:avLst>
        </a:prstGeom>
      </dgm:spPr>
    </dgm:pt>
    <dgm:pt modelId="{BC4AD648-8770-4B33-88B1-CD6613E627F3}" type="pres">
      <dgm:prSet presAssocID="{B5910490-6756-4A5C-9609-8E1AC2D72F3D}" presName="dummy1a" presStyleCnt="0"/>
      <dgm:spPr/>
    </dgm:pt>
    <dgm:pt modelId="{8621C0E7-FDE5-49CD-8DE9-303F643E5E55}" type="pres">
      <dgm:prSet presAssocID="{B5910490-6756-4A5C-9609-8E1AC2D72F3D}" presName="dummy1b" presStyleCnt="0"/>
      <dgm:spPr/>
    </dgm:pt>
    <dgm:pt modelId="{E9DD2A1E-153D-46D7-833C-8F99E0832CA3}" type="pres">
      <dgm:prSet presAssocID="{B5910490-6756-4A5C-9609-8E1AC2D72F3D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EE4307F3-C191-4561-8E43-7821BABACFB1}" type="pres">
      <dgm:prSet presAssocID="{B5910490-6756-4A5C-9609-8E1AC2D72F3D}" presName="wedge2" presStyleLbl="node1" presStyleIdx="1" presStyleCnt="6"/>
      <dgm:spPr>
        <a:prstGeom prst="pie">
          <a:avLst>
            <a:gd name="adj1" fmla="val 19800000"/>
            <a:gd name="adj2" fmla="val 1800000"/>
          </a:avLst>
        </a:prstGeom>
      </dgm:spPr>
    </dgm:pt>
    <dgm:pt modelId="{8DCE00A6-FBFB-4FD7-A1A5-812A906AE9E7}" type="pres">
      <dgm:prSet presAssocID="{B5910490-6756-4A5C-9609-8E1AC2D72F3D}" presName="dummy2a" presStyleCnt="0"/>
      <dgm:spPr/>
    </dgm:pt>
    <dgm:pt modelId="{0FE14251-4805-47C6-8A38-9EC670947E77}" type="pres">
      <dgm:prSet presAssocID="{B5910490-6756-4A5C-9609-8E1AC2D72F3D}" presName="dummy2b" presStyleCnt="0"/>
      <dgm:spPr/>
    </dgm:pt>
    <dgm:pt modelId="{EE07D075-A720-4EF4-B7ED-D8BC6CBC9098}" type="pres">
      <dgm:prSet presAssocID="{B5910490-6756-4A5C-9609-8E1AC2D72F3D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4D74C9DE-B946-4B0B-B6E2-FB477D4CDFB7}" type="pres">
      <dgm:prSet presAssocID="{B5910490-6756-4A5C-9609-8E1AC2D72F3D}" presName="wedge3" presStyleLbl="node1" presStyleIdx="2" presStyleCnt="6"/>
      <dgm:spPr>
        <a:prstGeom prst="pie">
          <a:avLst>
            <a:gd name="adj1" fmla="val 1800000"/>
            <a:gd name="adj2" fmla="val 5400000"/>
          </a:avLst>
        </a:prstGeom>
      </dgm:spPr>
    </dgm:pt>
    <dgm:pt modelId="{A167F96F-1E0A-4454-9795-5E54F7DC887C}" type="pres">
      <dgm:prSet presAssocID="{B5910490-6756-4A5C-9609-8E1AC2D72F3D}" presName="dummy3a" presStyleCnt="0"/>
      <dgm:spPr/>
    </dgm:pt>
    <dgm:pt modelId="{8957B65D-6D56-452E-A8B2-7EF2A875B327}" type="pres">
      <dgm:prSet presAssocID="{B5910490-6756-4A5C-9609-8E1AC2D72F3D}" presName="dummy3b" presStyleCnt="0"/>
      <dgm:spPr/>
    </dgm:pt>
    <dgm:pt modelId="{8A4DC9CB-C2F5-4B52-9B34-6A8EA76BD686}" type="pres">
      <dgm:prSet presAssocID="{B5910490-6756-4A5C-9609-8E1AC2D72F3D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BA2AFAD8-0F55-40CC-B838-AFBC2188C5A4}" type="pres">
      <dgm:prSet presAssocID="{B5910490-6756-4A5C-9609-8E1AC2D72F3D}" presName="wedge4" presStyleLbl="node1" presStyleIdx="3" presStyleCnt="6"/>
      <dgm:spPr>
        <a:prstGeom prst="pie">
          <a:avLst>
            <a:gd name="adj1" fmla="val 5400000"/>
            <a:gd name="adj2" fmla="val 9000000"/>
          </a:avLst>
        </a:prstGeom>
      </dgm:spPr>
    </dgm:pt>
    <dgm:pt modelId="{EC880C50-5707-42E3-9D22-15981FB3EC51}" type="pres">
      <dgm:prSet presAssocID="{B5910490-6756-4A5C-9609-8E1AC2D72F3D}" presName="dummy4a" presStyleCnt="0"/>
      <dgm:spPr/>
    </dgm:pt>
    <dgm:pt modelId="{BF10EF7A-EBCC-4BA4-AECE-527B9ECBBDCB}" type="pres">
      <dgm:prSet presAssocID="{B5910490-6756-4A5C-9609-8E1AC2D72F3D}" presName="dummy4b" presStyleCnt="0"/>
      <dgm:spPr/>
    </dgm:pt>
    <dgm:pt modelId="{1834BD3F-52B5-496A-A2AD-F27438FCA442}" type="pres">
      <dgm:prSet presAssocID="{B5910490-6756-4A5C-9609-8E1AC2D72F3D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729D20F2-FB07-415E-B0CE-5BA17897EB74}" type="pres">
      <dgm:prSet presAssocID="{B5910490-6756-4A5C-9609-8E1AC2D72F3D}" presName="wedge5" presStyleLbl="node1" presStyleIdx="4" presStyleCnt="6"/>
      <dgm:spPr>
        <a:prstGeom prst="pie">
          <a:avLst>
            <a:gd name="adj1" fmla="val 9000000"/>
            <a:gd name="adj2" fmla="val 12600000"/>
          </a:avLst>
        </a:prstGeom>
      </dgm:spPr>
    </dgm:pt>
    <dgm:pt modelId="{D7490757-7BFD-449A-99D5-61896BB1C41C}" type="pres">
      <dgm:prSet presAssocID="{B5910490-6756-4A5C-9609-8E1AC2D72F3D}" presName="dummy5a" presStyleCnt="0"/>
      <dgm:spPr/>
    </dgm:pt>
    <dgm:pt modelId="{AD942AEF-D0FD-488B-AB96-9F4EA7B81401}" type="pres">
      <dgm:prSet presAssocID="{B5910490-6756-4A5C-9609-8E1AC2D72F3D}" presName="dummy5b" presStyleCnt="0"/>
      <dgm:spPr/>
    </dgm:pt>
    <dgm:pt modelId="{FAD56429-5436-4B04-A54C-BB995657F649}" type="pres">
      <dgm:prSet presAssocID="{B5910490-6756-4A5C-9609-8E1AC2D72F3D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7F8BC0D0-73D0-4CBB-BB3D-45E7EC5471D0}" type="pres">
      <dgm:prSet presAssocID="{B5910490-6756-4A5C-9609-8E1AC2D72F3D}" presName="wedge6" presStyleLbl="node1" presStyleIdx="5" presStyleCnt="6"/>
      <dgm:spPr>
        <a:prstGeom prst="pie">
          <a:avLst>
            <a:gd name="adj1" fmla="val 12600000"/>
            <a:gd name="adj2" fmla="val 16200000"/>
          </a:avLst>
        </a:prstGeom>
      </dgm:spPr>
    </dgm:pt>
    <dgm:pt modelId="{7E316E75-6065-461F-BA94-214C3F07BE53}" type="pres">
      <dgm:prSet presAssocID="{B5910490-6756-4A5C-9609-8E1AC2D72F3D}" presName="dummy6a" presStyleCnt="0"/>
      <dgm:spPr/>
    </dgm:pt>
    <dgm:pt modelId="{EB8BEE08-D4AF-4C95-A94A-CF1420016BB7}" type="pres">
      <dgm:prSet presAssocID="{B5910490-6756-4A5C-9609-8E1AC2D72F3D}" presName="dummy6b" presStyleCnt="0"/>
      <dgm:spPr/>
    </dgm:pt>
    <dgm:pt modelId="{76DC1144-40AB-4219-9539-1517396BDB16}" type="pres">
      <dgm:prSet presAssocID="{B5910490-6756-4A5C-9609-8E1AC2D72F3D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27F3E442-B7F3-4113-804D-0EAA4FD51A3C}" type="pres">
      <dgm:prSet presAssocID="{F9ECA1E9-68C0-4843-8F30-AFF027BBB66A}" presName="arrowWedge1" presStyleLbl="fgSibTrans2D1" presStyleIdx="0" presStyleCnt="6"/>
      <dgm:spPr>
        <a:xfrm>
          <a:off x="1001435" y="70304"/>
          <a:ext cx="7790586" cy="7790586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C2E4EF65-CC7B-4087-B980-79CF4B64B483}" type="pres">
      <dgm:prSet presAssocID="{DBBAF942-476D-4F3E-ABA2-C7C057D4D29E}" presName="arrowWedge2" presStyleLbl="fgSibTrans2D1" presStyleIdx="1" presStyleCnt="6"/>
      <dgm:spPr>
        <a:xfrm>
          <a:off x="1083962" y="213076"/>
          <a:ext cx="7790586" cy="7790586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70C3290A-9FD7-42CB-B912-29C65313D6E3}" type="pres">
      <dgm:prSet presAssocID="{1870B55B-7A11-4BE2-AE42-3C46D9DE1342}" presName="arrowWedge3" presStyleLbl="fgSibTrans2D1" presStyleIdx="2" presStyleCnt="6"/>
      <dgm:spPr>
        <a:xfrm>
          <a:off x="1001435" y="355849"/>
          <a:ext cx="7790586" cy="7790586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1BF1EC44-C210-4158-B5CE-B2C605571C41}" type="pres">
      <dgm:prSet presAssocID="{EB50DE1B-C25B-4939-9F88-FCF5A1FEA580}" presName="arrowWedge4" presStyleLbl="fgSibTrans2D1" presStyleIdx="3" presStyleCnt="6"/>
      <dgm:spPr>
        <a:xfrm>
          <a:off x="836886" y="355849"/>
          <a:ext cx="7790586" cy="7790586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BC68BFAD-A4DA-49BB-B867-E50DA277F331}" type="pres">
      <dgm:prSet presAssocID="{5DB22DFF-D121-42C3-9172-EEEE7E8DB34B}" presName="arrowWedge5" presStyleLbl="fgSibTrans2D1" presStyleIdx="4" presStyleCnt="6"/>
      <dgm:spPr>
        <a:xfrm>
          <a:off x="754359" y="213076"/>
          <a:ext cx="7790586" cy="7790586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83773824-BECB-4B0A-90EB-7DA2C219F509}" type="pres">
      <dgm:prSet presAssocID="{02010DA5-C088-43BC-BF2F-7EE3ED266500}" presName="arrowWedge6" presStyleLbl="fgSibTrans2D1" presStyleIdx="5" presStyleCnt="6"/>
      <dgm:spPr>
        <a:xfrm>
          <a:off x="836886" y="70304"/>
          <a:ext cx="7790586" cy="7790586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</dgm:ptLst>
  <dgm:cxnLst>
    <dgm:cxn modelId="{8F9DBE04-63B9-4789-AA4B-EFE017D77F68}" srcId="{B5910490-6756-4A5C-9609-8E1AC2D72F3D}" destId="{551B2A7D-986E-4197-A887-4C372FD21350}" srcOrd="1" destOrd="0" parTransId="{0E75CA59-551D-4BCC-9A6E-8714CF7EA638}" sibTransId="{DBBAF942-476D-4F3E-ABA2-C7C057D4D29E}"/>
    <dgm:cxn modelId="{E35F731F-C3AD-4D37-9114-B3C2A763EFB0}" srcId="{B5910490-6756-4A5C-9609-8E1AC2D72F3D}" destId="{6CCB922F-34F5-42AC-9E67-556402EC7023}" srcOrd="5" destOrd="0" parTransId="{3B715A90-5AEC-48DD-92D6-8119E4E4D7FB}" sibTransId="{02010DA5-C088-43BC-BF2F-7EE3ED266500}"/>
    <dgm:cxn modelId="{A0DC2328-2C13-41F4-AB7D-C6710207D99E}" type="presOf" srcId="{705FF1E0-E504-4467-A834-F165B92AC3D8}" destId="{729D20F2-FB07-415E-B0CE-5BA17897EB74}" srcOrd="0" destOrd="0" presId="urn:microsoft.com/office/officeart/2005/8/layout/cycle8"/>
    <dgm:cxn modelId="{7B240C33-821F-4FD7-A6CB-079C1B6E4A0A}" type="presOf" srcId="{6CCB922F-34F5-42AC-9E67-556402EC7023}" destId="{76DC1144-40AB-4219-9539-1517396BDB16}" srcOrd="1" destOrd="0" presId="urn:microsoft.com/office/officeart/2005/8/layout/cycle8"/>
    <dgm:cxn modelId="{2F19DB5D-0A05-4758-B9FB-F99AC8D81156}" type="presOf" srcId="{B5910490-6756-4A5C-9609-8E1AC2D72F3D}" destId="{AF3F08A8-A7F0-4878-AE5F-2D97341648A2}" srcOrd="0" destOrd="0" presId="urn:microsoft.com/office/officeart/2005/8/layout/cycle8"/>
    <dgm:cxn modelId="{B1A7B65E-5281-4360-8638-39112BBA5359}" srcId="{B5910490-6756-4A5C-9609-8E1AC2D72F3D}" destId="{DF9BA4AF-F81B-48DF-BC9C-992178565E4B}" srcOrd="0" destOrd="0" parTransId="{7B288783-38AF-4A8E-8C17-C2116568916F}" sibTransId="{F9ECA1E9-68C0-4843-8F30-AFF027BBB66A}"/>
    <dgm:cxn modelId="{7C9D9464-3D8A-4C7B-9708-A2B41E5CD4CE}" type="presOf" srcId="{F0458867-264B-4643-AD8B-6161E2FFFBB2}" destId="{1834BD3F-52B5-496A-A2AD-F27438FCA442}" srcOrd="1" destOrd="0" presId="urn:microsoft.com/office/officeart/2005/8/layout/cycle8"/>
    <dgm:cxn modelId="{C5B6036E-1825-4C3E-80AA-0402CE586C05}" type="presOf" srcId="{705FF1E0-E504-4467-A834-F165B92AC3D8}" destId="{FAD56429-5436-4B04-A54C-BB995657F649}" srcOrd="1" destOrd="0" presId="urn:microsoft.com/office/officeart/2005/8/layout/cycle8"/>
    <dgm:cxn modelId="{45B80852-4D7E-4CC0-BA61-5A0008424C70}" type="presOf" srcId="{DF9BA4AF-F81B-48DF-BC9C-992178565E4B}" destId="{E9DD2A1E-153D-46D7-833C-8F99E0832CA3}" srcOrd="1" destOrd="0" presId="urn:microsoft.com/office/officeart/2005/8/layout/cycle8"/>
    <dgm:cxn modelId="{C71B2752-4499-470A-AB42-B73A4CA677B6}" type="presOf" srcId="{D26FDDB0-2BBA-4909-A356-DBFAFFC7A6D3}" destId="{8A4DC9CB-C2F5-4B52-9B34-6A8EA76BD686}" srcOrd="1" destOrd="0" presId="urn:microsoft.com/office/officeart/2005/8/layout/cycle8"/>
    <dgm:cxn modelId="{196A7573-ED5B-4680-BC1C-5842BAA6AF2D}" srcId="{B5910490-6756-4A5C-9609-8E1AC2D72F3D}" destId="{705FF1E0-E504-4467-A834-F165B92AC3D8}" srcOrd="4" destOrd="0" parTransId="{2365C2A3-6874-4105-B066-53C0F2600095}" sibTransId="{5DB22DFF-D121-42C3-9172-EEEE7E8DB34B}"/>
    <dgm:cxn modelId="{775FCF7E-92BF-4D76-8E97-DB30C829DE69}" srcId="{B5910490-6756-4A5C-9609-8E1AC2D72F3D}" destId="{D26FDDB0-2BBA-4909-A356-DBFAFFC7A6D3}" srcOrd="2" destOrd="0" parTransId="{20F89E1B-51A6-49EC-B04C-98166F1E25AA}" sibTransId="{1870B55B-7A11-4BE2-AE42-3C46D9DE1342}"/>
    <dgm:cxn modelId="{30CBF88A-1573-4292-A40E-7F8B9A23E5D4}" type="presOf" srcId="{6CCB922F-34F5-42AC-9E67-556402EC7023}" destId="{7F8BC0D0-73D0-4CBB-BB3D-45E7EC5471D0}" srcOrd="0" destOrd="0" presId="urn:microsoft.com/office/officeart/2005/8/layout/cycle8"/>
    <dgm:cxn modelId="{384802A3-EE62-4956-A114-207868018131}" type="presOf" srcId="{D26FDDB0-2BBA-4909-A356-DBFAFFC7A6D3}" destId="{4D74C9DE-B946-4B0B-B6E2-FB477D4CDFB7}" srcOrd="0" destOrd="0" presId="urn:microsoft.com/office/officeart/2005/8/layout/cycle8"/>
    <dgm:cxn modelId="{5A7799AC-4EFC-480F-A83C-EA2C39682B3C}" srcId="{B5910490-6756-4A5C-9609-8E1AC2D72F3D}" destId="{F0458867-264B-4643-AD8B-6161E2FFFBB2}" srcOrd="3" destOrd="0" parTransId="{BA64BCE4-05F4-49E3-9CAC-BDA6F98B827A}" sibTransId="{EB50DE1B-C25B-4939-9F88-FCF5A1FEA580}"/>
    <dgm:cxn modelId="{FF0490C6-F09F-4941-83A2-56065E30D219}" type="presOf" srcId="{551B2A7D-986E-4197-A887-4C372FD21350}" destId="{EE07D075-A720-4EF4-B7ED-D8BC6CBC9098}" srcOrd="1" destOrd="0" presId="urn:microsoft.com/office/officeart/2005/8/layout/cycle8"/>
    <dgm:cxn modelId="{DD7E16CA-3C73-4701-94F4-B6DF9364C3F1}" type="presOf" srcId="{F0458867-264B-4643-AD8B-6161E2FFFBB2}" destId="{BA2AFAD8-0F55-40CC-B838-AFBC2188C5A4}" srcOrd="0" destOrd="0" presId="urn:microsoft.com/office/officeart/2005/8/layout/cycle8"/>
    <dgm:cxn modelId="{C94CBBD4-1477-4F42-9B35-01087FB07EB7}" type="presOf" srcId="{DF9BA4AF-F81B-48DF-BC9C-992178565E4B}" destId="{DFC793FC-8821-4C43-B1D4-8928FFAC0695}" srcOrd="0" destOrd="0" presId="urn:microsoft.com/office/officeart/2005/8/layout/cycle8"/>
    <dgm:cxn modelId="{E86F4FE7-EE50-41DC-8305-CAEAF34BD095}" type="presOf" srcId="{551B2A7D-986E-4197-A887-4C372FD21350}" destId="{EE4307F3-C191-4561-8E43-7821BABACFB1}" srcOrd="0" destOrd="0" presId="urn:microsoft.com/office/officeart/2005/8/layout/cycle8"/>
    <dgm:cxn modelId="{B90C524B-F38D-47B7-B1BF-E557AC9F0E81}" type="presParOf" srcId="{AF3F08A8-A7F0-4878-AE5F-2D97341648A2}" destId="{DFC793FC-8821-4C43-B1D4-8928FFAC0695}" srcOrd="0" destOrd="0" presId="urn:microsoft.com/office/officeart/2005/8/layout/cycle8"/>
    <dgm:cxn modelId="{56FFA621-2982-4CAD-A560-6095AD6AFF84}" type="presParOf" srcId="{AF3F08A8-A7F0-4878-AE5F-2D97341648A2}" destId="{BC4AD648-8770-4B33-88B1-CD6613E627F3}" srcOrd="1" destOrd="0" presId="urn:microsoft.com/office/officeart/2005/8/layout/cycle8"/>
    <dgm:cxn modelId="{491CF1ED-B562-42AE-8882-09855914E674}" type="presParOf" srcId="{AF3F08A8-A7F0-4878-AE5F-2D97341648A2}" destId="{8621C0E7-FDE5-49CD-8DE9-303F643E5E55}" srcOrd="2" destOrd="0" presId="urn:microsoft.com/office/officeart/2005/8/layout/cycle8"/>
    <dgm:cxn modelId="{C2AC309E-F517-4D7E-9173-7EF232ECFEC4}" type="presParOf" srcId="{AF3F08A8-A7F0-4878-AE5F-2D97341648A2}" destId="{E9DD2A1E-153D-46D7-833C-8F99E0832CA3}" srcOrd="3" destOrd="0" presId="urn:microsoft.com/office/officeart/2005/8/layout/cycle8"/>
    <dgm:cxn modelId="{44918B25-5FD3-4D09-9326-0120D361D9B2}" type="presParOf" srcId="{AF3F08A8-A7F0-4878-AE5F-2D97341648A2}" destId="{EE4307F3-C191-4561-8E43-7821BABACFB1}" srcOrd="4" destOrd="0" presId="urn:microsoft.com/office/officeart/2005/8/layout/cycle8"/>
    <dgm:cxn modelId="{AE499237-ED49-4147-88AC-6A0FECCE7D6A}" type="presParOf" srcId="{AF3F08A8-A7F0-4878-AE5F-2D97341648A2}" destId="{8DCE00A6-FBFB-4FD7-A1A5-812A906AE9E7}" srcOrd="5" destOrd="0" presId="urn:microsoft.com/office/officeart/2005/8/layout/cycle8"/>
    <dgm:cxn modelId="{2BDFB448-62CA-42D1-8FB9-9630F0CDF932}" type="presParOf" srcId="{AF3F08A8-A7F0-4878-AE5F-2D97341648A2}" destId="{0FE14251-4805-47C6-8A38-9EC670947E77}" srcOrd="6" destOrd="0" presId="urn:microsoft.com/office/officeart/2005/8/layout/cycle8"/>
    <dgm:cxn modelId="{4A0E59BF-18C3-4411-907E-F34FC162B4B3}" type="presParOf" srcId="{AF3F08A8-A7F0-4878-AE5F-2D97341648A2}" destId="{EE07D075-A720-4EF4-B7ED-D8BC6CBC9098}" srcOrd="7" destOrd="0" presId="urn:microsoft.com/office/officeart/2005/8/layout/cycle8"/>
    <dgm:cxn modelId="{491D3787-6153-4D35-93B8-D46792E1E7EA}" type="presParOf" srcId="{AF3F08A8-A7F0-4878-AE5F-2D97341648A2}" destId="{4D74C9DE-B946-4B0B-B6E2-FB477D4CDFB7}" srcOrd="8" destOrd="0" presId="urn:microsoft.com/office/officeart/2005/8/layout/cycle8"/>
    <dgm:cxn modelId="{41A38C87-0DAD-4866-9EEF-931947659636}" type="presParOf" srcId="{AF3F08A8-A7F0-4878-AE5F-2D97341648A2}" destId="{A167F96F-1E0A-4454-9795-5E54F7DC887C}" srcOrd="9" destOrd="0" presId="urn:microsoft.com/office/officeart/2005/8/layout/cycle8"/>
    <dgm:cxn modelId="{640AA978-BB60-4327-BD19-0028FF920641}" type="presParOf" srcId="{AF3F08A8-A7F0-4878-AE5F-2D97341648A2}" destId="{8957B65D-6D56-452E-A8B2-7EF2A875B327}" srcOrd="10" destOrd="0" presId="urn:microsoft.com/office/officeart/2005/8/layout/cycle8"/>
    <dgm:cxn modelId="{00EBB41B-BD30-4E9A-888E-4D43A0029619}" type="presParOf" srcId="{AF3F08A8-A7F0-4878-AE5F-2D97341648A2}" destId="{8A4DC9CB-C2F5-4B52-9B34-6A8EA76BD686}" srcOrd="11" destOrd="0" presId="urn:microsoft.com/office/officeart/2005/8/layout/cycle8"/>
    <dgm:cxn modelId="{482E5CBF-D955-4745-9AF7-0F6D6FE041CA}" type="presParOf" srcId="{AF3F08A8-A7F0-4878-AE5F-2D97341648A2}" destId="{BA2AFAD8-0F55-40CC-B838-AFBC2188C5A4}" srcOrd="12" destOrd="0" presId="urn:microsoft.com/office/officeart/2005/8/layout/cycle8"/>
    <dgm:cxn modelId="{A25D6C74-661B-4538-AC0A-549B1FB12FA9}" type="presParOf" srcId="{AF3F08A8-A7F0-4878-AE5F-2D97341648A2}" destId="{EC880C50-5707-42E3-9D22-15981FB3EC51}" srcOrd="13" destOrd="0" presId="urn:microsoft.com/office/officeart/2005/8/layout/cycle8"/>
    <dgm:cxn modelId="{E292D2E0-09D1-46FF-8FD8-F88CF23F1167}" type="presParOf" srcId="{AF3F08A8-A7F0-4878-AE5F-2D97341648A2}" destId="{BF10EF7A-EBCC-4BA4-AECE-527B9ECBBDCB}" srcOrd="14" destOrd="0" presId="urn:microsoft.com/office/officeart/2005/8/layout/cycle8"/>
    <dgm:cxn modelId="{E9C39195-2C58-4FED-AF15-F07477455D98}" type="presParOf" srcId="{AF3F08A8-A7F0-4878-AE5F-2D97341648A2}" destId="{1834BD3F-52B5-496A-A2AD-F27438FCA442}" srcOrd="15" destOrd="0" presId="urn:microsoft.com/office/officeart/2005/8/layout/cycle8"/>
    <dgm:cxn modelId="{A4333D7B-4B85-47AA-BB8E-D36DFDC725DE}" type="presParOf" srcId="{AF3F08A8-A7F0-4878-AE5F-2D97341648A2}" destId="{729D20F2-FB07-415E-B0CE-5BA17897EB74}" srcOrd="16" destOrd="0" presId="urn:microsoft.com/office/officeart/2005/8/layout/cycle8"/>
    <dgm:cxn modelId="{8F20BB36-8E0F-47E5-BE89-9669A92C3213}" type="presParOf" srcId="{AF3F08A8-A7F0-4878-AE5F-2D97341648A2}" destId="{D7490757-7BFD-449A-99D5-61896BB1C41C}" srcOrd="17" destOrd="0" presId="urn:microsoft.com/office/officeart/2005/8/layout/cycle8"/>
    <dgm:cxn modelId="{587982CC-82F3-494A-903C-7DA4DDD02B76}" type="presParOf" srcId="{AF3F08A8-A7F0-4878-AE5F-2D97341648A2}" destId="{AD942AEF-D0FD-488B-AB96-9F4EA7B81401}" srcOrd="18" destOrd="0" presId="urn:microsoft.com/office/officeart/2005/8/layout/cycle8"/>
    <dgm:cxn modelId="{723C20D5-54DA-4397-87ED-D28B9084E3F5}" type="presParOf" srcId="{AF3F08A8-A7F0-4878-AE5F-2D97341648A2}" destId="{FAD56429-5436-4B04-A54C-BB995657F649}" srcOrd="19" destOrd="0" presId="urn:microsoft.com/office/officeart/2005/8/layout/cycle8"/>
    <dgm:cxn modelId="{4DC41E5A-40D4-4448-AE95-ED14CB98ACD5}" type="presParOf" srcId="{AF3F08A8-A7F0-4878-AE5F-2D97341648A2}" destId="{7F8BC0D0-73D0-4CBB-BB3D-45E7EC5471D0}" srcOrd="20" destOrd="0" presId="urn:microsoft.com/office/officeart/2005/8/layout/cycle8"/>
    <dgm:cxn modelId="{9B3F6472-1C71-4DDA-A0D6-702767E506DE}" type="presParOf" srcId="{AF3F08A8-A7F0-4878-AE5F-2D97341648A2}" destId="{7E316E75-6065-461F-BA94-214C3F07BE53}" srcOrd="21" destOrd="0" presId="urn:microsoft.com/office/officeart/2005/8/layout/cycle8"/>
    <dgm:cxn modelId="{4FF3FA0C-7CF9-4ACC-A58F-66368F62260E}" type="presParOf" srcId="{AF3F08A8-A7F0-4878-AE5F-2D97341648A2}" destId="{EB8BEE08-D4AF-4C95-A94A-CF1420016BB7}" srcOrd="22" destOrd="0" presId="urn:microsoft.com/office/officeart/2005/8/layout/cycle8"/>
    <dgm:cxn modelId="{3FEA514E-A716-4627-8D59-F3F03B5E5077}" type="presParOf" srcId="{AF3F08A8-A7F0-4878-AE5F-2D97341648A2}" destId="{76DC1144-40AB-4219-9539-1517396BDB16}" srcOrd="23" destOrd="0" presId="urn:microsoft.com/office/officeart/2005/8/layout/cycle8"/>
    <dgm:cxn modelId="{C88E1C7B-9D54-439B-B0AB-DC596F0CEDC7}" type="presParOf" srcId="{AF3F08A8-A7F0-4878-AE5F-2D97341648A2}" destId="{27F3E442-B7F3-4113-804D-0EAA4FD51A3C}" srcOrd="24" destOrd="0" presId="urn:microsoft.com/office/officeart/2005/8/layout/cycle8"/>
    <dgm:cxn modelId="{124F7D99-4587-44B2-9489-80DE7922DF13}" type="presParOf" srcId="{AF3F08A8-A7F0-4878-AE5F-2D97341648A2}" destId="{C2E4EF65-CC7B-4087-B980-79CF4B64B483}" srcOrd="25" destOrd="0" presId="urn:microsoft.com/office/officeart/2005/8/layout/cycle8"/>
    <dgm:cxn modelId="{0E9AC9AD-0C6F-449D-8AEA-3A12218137CE}" type="presParOf" srcId="{AF3F08A8-A7F0-4878-AE5F-2D97341648A2}" destId="{70C3290A-9FD7-42CB-B912-29C65313D6E3}" srcOrd="26" destOrd="0" presId="urn:microsoft.com/office/officeart/2005/8/layout/cycle8"/>
    <dgm:cxn modelId="{8EC28EF7-2235-4BFB-AD88-D9EE4FC66D93}" type="presParOf" srcId="{AF3F08A8-A7F0-4878-AE5F-2D97341648A2}" destId="{1BF1EC44-C210-4158-B5CE-B2C605571C41}" srcOrd="27" destOrd="0" presId="urn:microsoft.com/office/officeart/2005/8/layout/cycle8"/>
    <dgm:cxn modelId="{3FBC10FD-DA8F-47B1-B0A9-B4751C35176C}" type="presParOf" srcId="{AF3F08A8-A7F0-4878-AE5F-2D97341648A2}" destId="{BC68BFAD-A4DA-49BB-B867-E50DA277F331}" srcOrd="28" destOrd="0" presId="urn:microsoft.com/office/officeart/2005/8/layout/cycle8"/>
    <dgm:cxn modelId="{9324216B-F46D-4B35-8772-D97E45D131A6}" type="presParOf" srcId="{AF3F08A8-A7F0-4878-AE5F-2D97341648A2}" destId="{83773824-BECB-4B0A-90EB-7DA2C219F509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7D4E31-D883-42C0-BAE5-2B4DD387EA1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BB469828-213D-4AC4-B887-BE7DFB2DD513}">
      <dgm:prSet phldrT="[Text]"/>
      <dgm:spPr>
        <a:solidFill>
          <a:srgbClr val="2BE4FE">
            <a:alpha val="50000"/>
          </a:srgbClr>
        </a:solidFill>
      </dgm:spPr>
      <dgm:t>
        <a:bodyPr/>
        <a:lstStyle/>
        <a:p>
          <a:r>
            <a:rPr lang="en-GB" b="1" dirty="0"/>
            <a:t>Your Value Proposition</a:t>
          </a:r>
        </a:p>
      </dgm:t>
    </dgm:pt>
    <dgm:pt modelId="{A93EA6E6-402A-47B2-BD24-6FB1CE714C5A}" type="parTrans" cxnId="{1D3A9AC4-D2DF-4CA0-8D0A-327BA89272BC}">
      <dgm:prSet/>
      <dgm:spPr/>
      <dgm:t>
        <a:bodyPr/>
        <a:lstStyle/>
        <a:p>
          <a:endParaRPr lang="en-GB"/>
        </a:p>
      </dgm:t>
    </dgm:pt>
    <dgm:pt modelId="{76F3724F-F71A-4A7B-8639-5AE75051A1DC}" type="sibTrans" cxnId="{1D3A9AC4-D2DF-4CA0-8D0A-327BA89272BC}">
      <dgm:prSet/>
      <dgm:spPr/>
      <dgm:t>
        <a:bodyPr/>
        <a:lstStyle/>
        <a:p>
          <a:endParaRPr lang="en-GB"/>
        </a:p>
      </dgm:t>
    </dgm:pt>
    <dgm:pt modelId="{975D80B4-3CF8-4C85-859A-50A49625FD8B}">
      <dgm:prSet phldrT="[Text]"/>
      <dgm:spPr>
        <a:solidFill>
          <a:srgbClr val="8991F7">
            <a:alpha val="50000"/>
          </a:srgbClr>
        </a:solidFill>
      </dgm:spPr>
      <dgm:t>
        <a:bodyPr/>
        <a:lstStyle/>
        <a:p>
          <a:r>
            <a:rPr lang="en-GB" b="1" dirty="0"/>
            <a:t>Competitor Offering</a:t>
          </a:r>
        </a:p>
      </dgm:t>
    </dgm:pt>
    <dgm:pt modelId="{52A1A0C6-5430-4008-AFDD-A16D8CDC9DB9}" type="parTrans" cxnId="{620FC3AB-32C2-4215-B463-FA9252C72431}">
      <dgm:prSet/>
      <dgm:spPr/>
      <dgm:t>
        <a:bodyPr/>
        <a:lstStyle/>
        <a:p>
          <a:endParaRPr lang="en-GB"/>
        </a:p>
      </dgm:t>
    </dgm:pt>
    <dgm:pt modelId="{5A1DDE79-11A7-4D77-ACA2-A7B0B0A44093}" type="sibTrans" cxnId="{620FC3AB-32C2-4215-B463-FA9252C72431}">
      <dgm:prSet/>
      <dgm:spPr/>
      <dgm:t>
        <a:bodyPr/>
        <a:lstStyle/>
        <a:p>
          <a:endParaRPr lang="en-GB"/>
        </a:p>
      </dgm:t>
    </dgm:pt>
    <dgm:pt modelId="{CD3151BB-CC9E-4570-A581-31FAB1632FDA}">
      <dgm:prSet phldrT="[Text]"/>
      <dgm:spPr>
        <a:solidFill>
          <a:srgbClr val="F843EF">
            <a:alpha val="50000"/>
          </a:srgbClr>
        </a:solidFill>
      </dgm:spPr>
      <dgm:t>
        <a:bodyPr/>
        <a:lstStyle/>
        <a:p>
          <a:r>
            <a:rPr lang="en-GB" b="1" dirty="0"/>
            <a:t>Customer Requirements</a:t>
          </a:r>
        </a:p>
      </dgm:t>
    </dgm:pt>
    <dgm:pt modelId="{6C8CFBDD-7C3A-4F90-B095-E91370873DE2}" type="parTrans" cxnId="{1A3591BD-C578-4885-8676-C643F8974EEC}">
      <dgm:prSet/>
      <dgm:spPr/>
      <dgm:t>
        <a:bodyPr/>
        <a:lstStyle/>
        <a:p>
          <a:endParaRPr lang="en-GB"/>
        </a:p>
      </dgm:t>
    </dgm:pt>
    <dgm:pt modelId="{5D68E5BE-00E0-46D2-8D5D-F7FE40692F4C}" type="sibTrans" cxnId="{1A3591BD-C578-4885-8676-C643F8974EEC}">
      <dgm:prSet/>
      <dgm:spPr/>
      <dgm:t>
        <a:bodyPr/>
        <a:lstStyle/>
        <a:p>
          <a:endParaRPr lang="en-GB"/>
        </a:p>
      </dgm:t>
    </dgm:pt>
    <dgm:pt modelId="{422EA8F9-41FF-4C82-848C-EC4704E17FAC}" type="pres">
      <dgm:prSet presAssocID="{0A7D4E31-D883-42C0-BAE5-2B4DD387EA16}" presName="compositeShape" presStyleCnt="0">
        <dgm:presLayoutVars>
          <dgm:chMax val="7"/>
          <dgm:dir/>
          <dgm:resizeHandles val="exact"/>
        </dgm:presLayoutVars>
      </dgm:prSet>
      <dgm:spPr/>
    </dgm:pt>
    <dgm:pt modelId="{1C8528F2-6F6C-4DCF-8D9E-7596EF1BFE8A}" type="pres">
      <dgm:prSet presAssocID="{BB469828-213D-4AC4-B887-BE7DFB2DD513}" presName="circ1" presStyleLbl="vennNode1" presStyleIdx="0" presStyleCnt="3" custLinFactNeighborX="-47"/>
      <dgm:spPr/>
    </dgm:pt>
    <dgm:pt modelId="{EECC1D26-4B54-445C-B43F-DF9CB4B3FE52}" type="pres">
      <dgm:prSet presAssocID="{BB469828-213D-4AC4-B887-BE7DFB2DD51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9D462E1-2403-4832-A2AF-3FD5559403D7}" type="pres">
      <dgm:prSet presAssocID="{975D80B4-3CF8-4C85-859A-50A49625FD8B}" presName="circ2" presStyleLbl="vennNode1" presStyleIdx="1" presStyleCnt="3"/>
      <dgm:spPr/>
    </dgm:pt>
    <dgm:pt modelId="{AA9A182A-64A2-427B-BD50-7A6210276B12}" type="pres">
      <dgm:prSet presAssocID="{975D80B4-3CF8-4C85-859A-50A49625FD8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374AAE6-B3FD-45A9-95C1-DC4AF90D98B7}" type="pres">
      <dgm:prSet presAssocID="{CD3151BB-CC9E-4570-A581-31FAB1632FDA}" presName="circ3" presStyleLbl="vennNode1" presStyleIdx="2" presStyleCnt="3"/>
      <dgm:spPr/>
    </dgm:pt>
    <dgm:pt modelId="{8229B1CD-6B2A-44A8-B555-38F2E26552D7}" type="pres">
      <dgm:prSet presAssocID="{CD3151BB-CC9E-4570-A581-31FAB1632FD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8420205-4590-4E70-BEF9-5858F2389ED8}" type="presOf" srcId="{975D80B4-3CF8-4C85-859A-50A49625FD8B}" destId="{AA9A182A-64A2-427B-BD50-7A6210276B12}" srcOrd="1" destOrd="0" presId="urn:microsoft.com/office/officeart/2005/8/layout/venn1"/>
    <dgm:cxn modelId="{B6EF054B-64FB-407A-A0F4-126CA50F90C5}" type="presOf" srcId="{0A7D4E31-D883-42C0-BAE5-2B4DD387EA16}" destId="{422EA8F9-41FF-4C82-848C-EC4704E17FAC}" srcOrd="0" destOrd="0" presId="urn:microsoft.com/office/officeart/2005/8/layout/venn1"/>
    <dgm:cxn modelId="{2508D270-75FA-459B-8CD3-98BEEE4B8A58}" type="presOf" srcId="{975D80B4-3CF8-4C85-859A-50A49625FD8B}" destId="{79D462E1-2403-4832-A2AF-3FD5559403D7}" srcOrd="0" destOrd="0" presId="urn:microsoft.com/office/officeart/2005/8/layout/venn1"/>
    <dgm:cxn modelId="{2B4FD59B-A279-4DDF-BF47-BC7EC28B926F}" type="presOf" srcId="{BB469828-213D-4AC4-B887-BE7DFB2DD513}" destId="{EECC1D26-4B54-445C-B43F-DF9CB4B3FE52}" srcOrd="1" destOrd="0" presId="urn:microsoft.com/office/officeart/2005/8/layout/venn1"/>
    <dgm:cxn modelId="{620FC3AB-32C2-4215-B463-FA9252C72431}" srcId="{0A7D4E31-D883-42C0-BAE5-2B4DD387EA16}" destId="{975D80B4-3CF8-4C85-859A-50A49625FD8B}" srcOrd="1" destOrd="0" parTransId="{52A1A0C6-5430-4008-AFDD-A16D8CDC9DB9}" sibTransId="{5A1DDE79-11A7-4D77-ACA2-A7B0B0A44093}"/>
    <dgm:cxn modelId="{1A3591BD-C578-4885-8676-C643F8974EEC}" srcId="{0A7D4E31-D883-42C0-BAE5-2B4DD387EA16}" destId="{CD3151BB-CC9E-4570-A581-31FAB1632FDA}" srcOrd="2" destOrd="0" parTransId="{6C8CFBDD-7C3A-4F90-B095-E91370873DE2}" sibTransId="{5D68E5BE-00E0-46D2-8D5D-F7FE40692F4C}"/>
    <dgm:cxn modelId="{E1B0A2C1-E356-4BA9-8BE3-9AEC6A8E14F3}" type="presOf" srcId="{CD3151BB-CC9E-4570-A581-31FAB1632FDA}" destId="{8229B1CD-6B2A-44A8-B555-38F2E26552D7}" srcOrd="1" destOrd="0" presId="urn:microsoft.com/office/officeart/2005/8/layout/venn1"/>
    <dgm:cxn modelId="{1D3A9AC4-D2DF-4CA0-8D0A-327BA89272BC}" srcId="{0A7D4E31-D883-42C0-BAE5-2B4DD387EA16}" destId="{BB469828-213D-4AC4-B887-BE7DFB2DD513}" srcOrd="0" destOrd="0" parTransId="{A93EA6E6-402A-47B2-BD24-6FB1CE714C5A}" sibTransId="{76F3724F-F71A-4A7B-8639-5AE75051A1DC}"/>
    <dgm:cxn modelId="{12D981DE-709A-4C37-A3B0-3CBA9C302F1B}" type="presOf" srcId="{BB469828-213D-4AC4-B887-BE7DFB2DD513}" destId="{1C8528F2-6F6C-4DCF-8D9E-7596EF1BFE8A}" srcOrd="0" destOrd="0" presId="urn:microsoft.com/office/officeart/2005/8/layout/venn1"/>
    <dgm:cxn modelId="{9454A0E1-B3CC-49E2-93FB-6F0E96B06476}" type="presOf" srcId="{CD3151BB-CC9E-4570-A581-31FAB1632FDA}" destId="{D374AAE6-B3FD-45A9-95C1-DC4AF90D98B7}" srcOrd="0" destOrd="0" presId="urn:microsoft.com/office/officeart/2005/8/layout/venn1"/>
    <dgm:cxn modelId="{08CAB932-EA7F-4A07-8422-47704AC5D2F1}" type="presParOf" srcId="{422EA8F9-41FF-4C82-848C-EC4704E17FAC}" destId="{1C8528F2-6F6C-4DCF-8D9E-7596EF1BFE8A}" srcOrd="0" destOrd="0" presId="urn:microsoft.com/office/officeart/2005/8/layout/venn1"/>
    <dgm:cxn modelId="{D48235CB-61CF-4F0C-B1A7-D3731C9829DA}" type="presParOf" srcId="{422EA8F9-41FF-4C82-848C-EC4704E17FAC}" destId="{EECC1D26-4B54-445C-B43F-DF9CB4B3FE52}" srcOrd="1" destOrd="0" presId="urn:microsoft.com/office/officeart/2005/8/layout/venn1"/>
    <dgm:cxn modelId="{717860F9-409A-466E-8C3D-D79BF5163A07}" type="presParOf" srcId="{422EA8F9-41FF-4C82-848C-EC4704E17FAC}" destId="{79D462E1-2403-4832-A2AF-3FD5559403D7}" srcOrd="2" destOrd="0" presId="urn:microsoft.com/office/officeart/2005/8/layout/venn1"/>
    <dgm:cxn modelId="{857B87FF-0B0F-4E7A-92E8-EC6823C70BFF}" type="presParOf" srcId="{422EA8F9-41FF-4C82-848C-EC4704E17FAC}" destId="{AA9A182A-64A2-427B-BD50-7A6210276B12}" srcOrd="3" destOrd="0" presId="urn:microsoft.com/office/officeart/2005/8/layout/venn1"/>
    <dgm:cxn modelId="{C37D06B3-3C6E-4F54-B76F-857AE9FE9A32}" type="presParOf" srcId="{422EA8F9-41FF-4C82-848C-EC4704E17FAC}" destId="{D374AAE6-B3FD-45A9-95C1-DC4AF90D98B7}" srcOrd="4" destOrd="0" presId="urn:microsoft.com/office/officeart/2005/8/layout/venn1"/>
    <dgm:cxn modelId="{38DDD803-5AB3-42CC-80D6-CB4568F86B68}" type="presParOf" srcId="{422EA8F9-41FF-4C82-848C-EC4704E17FAC}" destId="{8229B1CD-6B2A-44A8-B555-38F2E26552D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EFEABE-8F3E-4FEE-ACB7-AB5334B3908E}" type="doc">
      <dgm:prSet loTypeId="urn:microsoft.com/office/officeart/2005/8/layout/radial5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7412AD4F-E0FB-4D5C-9EDB-2CD004B16A66}">
      <dgm:prSet phldrT="[Text]" custT="1"/>
      <dgm:spPr>
        <a:xfrm>
          <a:off x="4946032" y="3842857"/>
          <a:ext cx="2223734" cy="1250467"/>
        </a:xfrm>
        <a:prstGeom prst="ellipse">
          <a:avLst/>
        </a:prstGeom>
        <a:solidFill>
          <a:schemeClr val="tx1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GB" sz="1400" b="1" dirty="0">
              <a:solidFill>
                <a:sysClr val="window" lastClr="FFFFFF"/>
              </a:solidFill>
              <a:latin typeface="Circular Std 1" panose="020B0604020202020204" charset="0"/>
              <a:ea typeface="+mn-ea"/>
              <a:cs typeface="+mn-cs"/>
            </a:rPr>
            <a:t>Talent Strategy</a:t>
          </a:r>
        </a:p>
      </dgm:t>
    </dgm:pt>
    <dgm:pt modelId="{197C4E46-74FF-4A17-8F66-73EB7ACF1E91}" type="parTrans" cxnId="{299DEE4A-DFFE-484A-9B0E-2F61C4DBA678}">
      <dgm:prSet/>
      <dgm:spPr/>
      <dgm:t>
        <a:bodyPr/>
        <a:lstStyle/>
        <a:p>
          <a:endParaRPr lang="en-GB"/>
        </a:p>
      </dgm:t>
    </dgm:pt>
    <dgm:pt modelId="{00FAC20E-1741-414D-861C-D615EDDAEE22}" type="sibTrans" cxnId="{299DEE4A-DFFE-484A-9B0E-2F61C4DBA678}">
      <dgm:prSet/>
      <dgm:spPr/>
      <dgm:t>
        <a:bodyPr/>
        <a:lstStyle/>
        <a:p>
          <a:endParaRPr lang="en-GB"/>
        </a:p>
      </dgm:t>
    </dgm:pt>
    <dgm:pt modelId="{949642C1-8F5A-46D1-B281-7FF9F04DD63E}">
      <dgm:prSet phldrT="[Text]" custT="1"/>
      <dgm:spPr>
        <a:xfrm>
          <a:off x="4787194" y="307182"/>
          <a:ext cx="2541410" cy="1429106"/>
        </a:xfrm>
        <a:prstGeom prst="ellipse">
          <a:avLst/>
        </a:prstGeom>
        <a:solidFill>
          <a:srgbClr val="00E1FF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GB" sz="1400" b="1" dirty="0">
              <a:solidFill>
                <a:schemeClr val="tx1"/>
              </a:solidFill>
              <a:latin typeface="Circular Std 1" panose="020B0604020202020204" charset="0"/>
              <a:ea typeface="+mn-ea"/>
              <a:cs typeface="+mn-cs"/>
            </a:rPr>
            <a:t>Attraction</a:t>
          </a:r>
        </a:p>
      </dgm:t>
    </dgm:pt>
    <dgm:pt modelId="{4C1B5500-DA69-4AE8-B1EA-D19E423E89F5}" type="parTrans" cxnId="{682AFF7F-BA2E-4E2C-A6D5-1CEB14D4700C}">
      <dgm:prSet custT="1"/>
      <dgm:spPr>
        <a:xfrm rot="16200000">
          <a:off x="5499659" y="2437997"/>
          <a:ext cx="1116481" cy="766348"/>
        </a:xfrm>
        <a:prstGeom prst="rightArrow">
          <a:avLst>
            <a:gd name="adj1" fmla="val 60000"/>
            <a:gd name="adj2" fmla="val 50000"/>
          </a:avLst>
        </a:prstGeom>
        <a:solidFill>
          <a:srgbClr val="00E1FF"/>
        </a:solidFill>
        <a:ln>
          <a:noFill/>
        </a:ln>
        <a:effectLst/>
      </dgm:spPr>
      <dgm:t>
        <a:bodyPr/>
        <a:lstStyle/>
        <a:p>
          <a:endParaRPr lang="en-GB" sz="1400" b="1">
            <a:solidFill>
              <a:sysClr val="window" lastClr="FFFFFF"/>
            </a:solidFill>
            <a:latin typeface="Circular Std 1" panose="020B0604020202020204" charset="0"/>
            <a:ea typeface="+mn-ea"/>
            <a:cs typeface="+mn-cs"/>
          </a:endParaRPr>
        </a:p>
      </dgm:t>
    </dgm:pt>
    <dgm:pt modelId="{AD5522A7-FA83-46B0-B2B8-ADBA74BA9ADB}" type="sibTrans" cxnId="{682AFF7F-BA2E-4E2C-A6D5-1CEB14D4700C}">
      <dgm:prSet/>
      <dgm:spPr/>
      <dgm:t>
        <a:bodyPr/>
        <a:lstStyle/>
        <a:p>
          <a:endParaRPr lang="en-GB"/>
        </a:p>
      </dgm:t>
    </dgm:pt>
    <dgm:pt modelId="{958C4ADC-985E-4A38-B378-BDE87E577A09}">
      <dgm:prSet phldrT="[Text]" custT="1"/>
      <dgm:spPr>
        <a:xfrm>
          <a:off x="7224135" y="1316596"/>
          <a:ext cx="2541410" cy="1429106"/>
        </a:xfrm>
        <a:prstGeom prst="ellipse">
          <a:avLst/>
        </a:prstGeom>
        <a:solidFill>
          <a:srgbClr val="7EC1FA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GB" sz="1400" b="1" dirty="0">
              <a:solidFill>
                <a:schemeClr val="tx1"/>
              </a:solidFill>
              <a:latin typeface="Circular Std 1" panose="020B0604020202020204" charset="0"/>
              <a:ea typeface="+mn-ea"/>
              <a:cs typeface="+mn-cs"/>
            </a:rPr>
            <a:t>Sourcing</a:t>
          </a:r>
        </a:p>
      </dgm:t>
    </dgm:pt>
    <dgm:pt modelId="{E426FF41-0E90-47C7-9499-0F95FE58B912}" type="parTrans" cxnId="{60A738D0-426C-4EC0-9F30-D781C19B2296}">
      <dgm:prSet custT="1"/>
      <dgm:spPr>
        <a:xfrm rot="18900000">
          <a:off x="6742779" y="2924410"/>
          <a:ext cx="951254" cy="766348"/>
        </a:xfrm>
        <a:prstGeom prst="rightArrow">
          <a:avLst>
            <a:gd name="adj1" fmla="val 60000"/>
            <a:gd name="adj2" fmla="val 50000"/>
          </a:avLst>
        </a:prstGeom>
        <a:solidFill>
          <a:srgbClr val="7EC1FA"/>
        </a:solidFill>
        <a:ln>
          <a:noFill/>
        </a:ln>
        <a:effectLst/>
      </dgm:spPr>
      <dgm:t>
        <a:bodyPr/>
        <a:lstStyle/>
        <a:p>
          <a:endParaRPr lang="en-GB" sz="1400" b="1">
            <a:solidFill>
              <a:sysClr val="window" lastClr="FFFFFF"/>
            </a:solidFill>
            <a:latin typeface="Circular Std 1" panose="020B0604020202020204" charset="0"/>
            <a:ea typeface="+mn-ea"/>
            <a:cs typeface="+mn-cs"/>
          </a:endParaRPr>
        </a:p>
      </dgm:t>
    </dgm:pt>
    <dgm:pt modelId="{9B6E005B-A0C2-4B91-AEDF-CB5432BC0728}" type="sibTrans" cxnId="{60A738D0-426C-4EC0-9F30-D781C19B2296}">
      <dgm:prSet/>
      <dgm:spPr/>
      <dgm:t>
        <a:bodyPr/>
        <a:lstStyle/>
        <a:p>
          <a:endParaRPr lang="en-GB"/>
        </a:p>
      </dgm:t>
    </dgm:pt>
    <dgm:pt modelId="{A2231AC9-52B2-4A31-9930-E62DA242A94E}">
      <dgm:prSet phldrT="[Text]" custT="1"/>
      <dgm:spPr>
        <a:xfrm>
          <a:off x="8233549" y="3753537"/>
          <a:ext cx="2541410" cy="1429106"/>
        </a:xfrm>
        <a:prstGeom prst="ellipse">
          <a:avLst/>
        </a:prstGeom>
        <a:solidFill>
          <a:srgbClr val="1E82FA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GB" sz="1400" b="1" dirty="0">
              <a:solidFill>
                <a:schemeClr val="tx1"/>
              </a:solidFill>
              <a:latin typeface="Circular Std 1" panose="020B0604020202020204" charset="0"/>
              <a:ea typeface="+mn-ea"/>
              <a:cs typeface="+mn-cs"/>
            </a:rPr>
            <a:t>Selection</a:t>
          </a:r>
        </a:p>
      </dgm:t>
    </dgm:pt>
    <dgm:pt modelId="{D268C524-AD0C-4F1D-9537-C8502D0AAE72}" type="parTrans" cxnId="{253DC06A-B6A9-4501-911C-875D53735C1D}">
      <dgm:prSet custT="1"/>
      <dgm:spPr>
        <a:xfrm>
          <a:off x="7403799" y="4084916"/>
          <a:ext cx="563804" cy="766348"/>
        </a:xfrm>
        <a:prstGeom prst="rightArrow">
          <a:avLst>
            <a:gd name="adj1" fmla="val 60000"/>
            <a:gd name="adj2" fmla="val 50000"/>
          </a:avLst>
        </a:prstGeom>
        <a:solidFill>
          <a:srgbClr val="1E82FA"/>
        </a:solidFill>
        <a:ln>
          <a:noFill/>
        </a:ln>
        <a:effectLst/>
      </dgm:spPr>
      <dgm:t>
        <a:bodyPr/>
        <a:lstStyle/>
        <a:p>
          <a:endParaRPr lang="en-GB" sz="1400" b="1">
            <a:solidFill>
              <a:sysClr val="window" lastClr="FFFFFF"/>
            </a:solidFill>
            <a:latin typeface="Circular Std 1" panose="020B0604020202020204" charset="0"/>
            <a:ea typeface="+mn-ea"/>
            <a:cs typeface="+mn-cs"/>
          </a:endParaRPr>
        </a:p>
      </dgm:t>
    </dgm:pt>
    <dgm:pt modelId="{9C51FA94-1B2F-42C8-B31F-1738ACA795AE}" type="sibTrans" cxnId="{253DC06A-B6A9-4501-911C-875D53735C1D}">
      <dgm:prSet/>
      <dgm:spPr/>
      <dgm:t>
        <a:bodyPr/>
        <a:lstStyle/>
        <a:p>
          <a:endParaRPr lang="en-GB"/>
        </a:p>
      </dgm:t>
    </dgm:pt>
    <dgm:pt modelId="{52C727DC-50AA-425E-A11E-B4DF4B5CBCB9}">
      <dgm:prSet phldrT="[Text]" custT="1"/>
      <dgm:spPr>
        <a:xfrm>
          <a:off x="7224135" y="6190479"/>
          <a:ext cx="2541410" cy="1429106"/>
        </a:xfrm>
        <a:prstGeom prst="ellipse">
          <a:avLst/>
        </a:prstGeom>
        <a:solidFill>
          <a:srgbClr val="8991F7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GB" sz="1400" b="1" dirty="0">
              <a:solidFill>
                <a:schemeClr val="tx1"/>
              </a:solidFill>
              <a:latin typeface="Circular Std 1" panose="020B0604020202020204" charset="0"/>
              <a:ea typeface="+mn-ea"/>
              <a:cs typeface="+mn-cs"/>
            </a:rPr>
            <a:t>Process &amp; Approach</a:t>
          </a:r>
        </a:p>
      </dgm:t>
    </dgm:pt>
    <dgm:pt modelId="{2F3C6F87-4CF9-49C9-9261-4E2025DE1AA5}" type="parTrans" cxnId="{6C8A7658-6058-4257-BC31-E28A9B38ADB6}">
      <dgm:prSet custT="1"/>
      <dgm:spPr>
        <a:xfrm rot="2700000">
          <a:off x="6742779" y="5245423"/>
          <a:ext cx="951254" cy="766348"/>
        </a:xfrm>
        <a:prstGeom prst="rightArrow">
          <a:avLst>
            <a:gd name="adj1" fmla="val 60000"/>
            <a:gd name="adj2" fmla="val 50000"/>
          </a:avLst>
        </a:prstGeom>
        <a:solidFill>
          <a:srgbClr val="8991F7"/>
        </a:solidFill>
        <a:ln>
          <a:noFill/>
        </a:ln>
        <a:effectLst/>
      </dgm:spPr>
      <dgm:t>
        <a:bodyPr/>
        <a:lstStyle/>
        <a:p>
          <a:endParaRPr lang="en-GB" sz="1400" b="1">
            <a:solidFill>
              <a:sysClr val="window" lastClr="FFFFFF"/>
            </a:solidFill>
            <a:latin typeface="Circular Std 1" panose="020B0604020202020204" charset="0"/>
            <a:ea typeface="+mn-ea"/>
            <a:cs typeface="+mn-cs"/>
          </a:endParaRPr>
        </a:p>
      </dgm:t>
    </dgm:pt>
    <dgm:pt modelId="{1A64592B-CDF1-4719-85F9-600779001EFD}" type="sibTrans" cxnId="{6C8A7658-6058-4257-BC31-E28A9B38ADB6}">
      <dgm:prSet/>
      <dgm:spPr/>
      <dgm:t>
        <a:bodyPr/>
        <a:lstStyle/>
        <a:p>
          <a:endParaRPr lang="en-GB"/>
        </a:p>
      </dgm:t>
    </dgm:pt>
    <dgm:pt modelId="{8C5CE729-B7BF-4831-A59D-0AFF17E4DC4B}">
      <dgm:prSet custT="1"/>
      <dgm:spPr>
        <a:xfrm>
          <a:off x="4787194" y="7199893"/>
          <a:ext cx="2541410" cy="1429106"/>
        </a:xfrm>
        <a:prstGeom prst="ellipse">
          <a:avLst/>
        </a:prstGeom>
        <a:solidFill>
          <a:srgbClr val="B071F4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GB" sz="1400" b="1" dirty="0">
              <a:solidFill>
                <a:schemeClr val="tx1"/>
              </a:solidFill>
              <a:latin typeface="Circular Std 1" panose="020B0604020202020204" charset="0"/>
              <a:ea typeface="+mn-ea"/>
              <a:cs typeface="+mn-cs"/>
            </a:rPr>
            <a:t>On-Boarding</a:t>
          </a:r>
        </a:p>
      </dgm:t>
    </dgm:pt>
    <dgm:pt modelId="{AE29950B-0BBA-4200-A7CD-6A025D2CBAAF}" type="parTrans" cxnId="{7F66D9FA-7B68-424A-96D7-BEFB69DD8D83}">
      <dgm:prSet custT="1"/>
      <dgm:spPr>
        <a:xfrm rot="5400000">
          <a:off x="5499659" y="5731836"/>
          <a:ext cx="1116481" cy="766348"/>
        </a:xfrm>
        <a:prstGeom prst="rightArrow">
          <a:avLst>
            <a:gd name="adj1" fmla="val 60000"/>
            <a:gd name="adj2" fmla="val 50000"/>
          </a:avLst>
        </a:prstGeom>
        <a:solidFill>
          <a:srgbClr val="B071F4"/>
        </a:solidFill>
        <a:ln>
          <a:noFill/>
        </a:ln>
        <a:effectLst/>
      </dgm:spPr>
      <dgm:t>
        <a:bodyPr/>
        <a:lstStyle/>
        <a:p>
          <a:endParaRPr lang="en-GB" sz="1400" b="1">
            <a:solidFill>
              <a:sysClr val="window" lastClr="FFFFFF"/>
            </a:solidFill>
            <a:latin typeface="Circular Std 1" panose="020B0604020202020204" charset="0"/>
            <a:ea typeface="+mn-ea"/>
            <a:cs typeface="+mn-cs"/>
          </a:endParaRPr>
        </a:p>
      </dgm:t>
    </dgm:pt>
    <dgm:pt modelId="{37D6FD95-BC79-4343-A2CC-4B6236A61CC3}" type="sibTrans" cxnId="{7F66D9FA-7B68-424A-96D7-BEFB69DD8D83}">
      <dgm:prSet/>
      <dgm:spPr/>
      <dgm:t>
        <a:bodyPr/>
        <a:lstStyle/>
        <a:p>
          <a:endParaRPr lang="en-GB"/>
        </a:p>
      </dgm:t>
    </dgm:pt>
    <dgm:pt modelId="{B5F968AA-6779-4E7F-BF80-CDB4F84B15E2}">
      <dgm:prSet custT="1"/>
      <dgm:spPr>
        <a:xfrm>
          <a:off x="2350253" y="6190479"/>
          <a:ext cx="2541410" cy="1429106"/>
        </a:xfrm>
        <a:prstGeom prst="ellipse">
          <a:avLst/>
        </a:prstGeom>
        <a:solidFill>
          <a:srgbClr val="C266F3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GB" sz="1400" b="1" dirty="0">
              <a:solidFill>
                <a:schemeClr val="tx1"/>
              </a:solidFill>
              <a:latin typeface="Circular Std 1" panose="020B0604020202020204" charset="0"/>
              <a:ea typeface="+mn-ea"/>
              <a:cs typeface="+mn-cs"/>
            </a:rPr>
            <a:t>Learning &amp; Development</a:t>
          </a:r>
        </a:p>
      </dgm:t>
    </dgm:pt>
    <dgm:pt modelId="{1161FFBF-1BB9-4A07-BB7C-9090E7B1A49C}" type="parTrans" cxnId="{05079D0C-561F-4157-9B1D-E86764E0858B}">
      <dgm:prSet custT="1"/>
      <dgm:spPr>
        <a:xfrm rot="8100000">
          <a:off x="4421765" y="5245423"/>
          <a:ext cx="951254" cy="766348"/>
        </a:xfrm>
        <a:prstGeom prst="rightArrow">
          <a:avLst>
            <a:gd name="adj1" fmla="val 60000"/>
            <a:gd name="adj2" fmla="val 50000"/>
          </a:avLst>
        </a:prstGeom>
        <a:solidFill>
          <a:srgbClr val="C266F3"/>
        </a:solidFill>
        <a:ln>
          <a:noFill/>
        </a:ln>
        <a:effectLst/>
      </dgm:spPr>
      <dgm:t>
        <a:bodyPr/>
        <a:lstStyle/>
        <a:p>
          <a:endParaRPr lang="en-GB" sz="1400" b="1">
            <a:solidFill>
              <a:sysClr val="window" lastClr="FFFFFF"/>
            </a:solidFill>
            <a:latin typeface="Circular Std 1" panose="020B0604020202020204" charset="0"/>
            <a:ea typeface="+mn-ea"/>
            <a:cs typeface="+mn-cs"/>
          </a:endParaRPr>
        </a:p>
      </dgm:t>
    </dgm:pt>
    <dgm:pt modelId="{B0BCB176-F665-4B5A-955E-F4BEC96AF034}" type="sibTrans" cxnId="{05079D0C-561F-4157-9B1D-E86764E0858B}">
      <dgm:prSet/>
      <dgm:spPr/>
      <dgm:t>
        <a:bodyPr/>
        <a:lstStyle/>
        <a:p>
          <a:endParaRPr lang="en-GB"/>
        </a:p>
      </dgm:t>
    </dgm:pt>
    <dgm:pt modelId="{E91C3C69-CA0D-4101-B43D-179AD3C97982}">
      <dgm:prSet custT="1"/>
      <dgm:spPr>
        <a:xfrm>
          <a:off x="1340839" y="3753537"/>
          <a:ext cx="2541410" cy="1429106"/>
        </a:xfrm>
        <a:prstGeom prst="ellipse">
          <a:avLst/>
        </a:prstGeom>
        <a:solidFill>
          <a:srgbClr val="F943EF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GB" sz="1400" b="1" dirty="0">
              <a:solidFill>
                <a:schemeClr val="tx1"/>
              </a:solidFill>
              <a:latin typeface="Circular Std 1" panose="020B0604020202020204" charset="0"/>
              <a:ea typeface="+mn-ea"/>
              <a:cs typeface="+mn-cs"/>
            </a:rPr>
            <a:t>Reward &amp; Progression</a:t>
          </a:r>
        </a:p>
      </dgm:t>
    </dgm:pt>
    <dgm:pt modelId="{85987D01-6DBF-4389-A7F0-93B97D1CCC85}" type="parTrans" cxnId="{57384549-EA32-4F16-96F3-FC52E062515A}">
      <dgm:prSet custT="1"/>
      <dgm:spPr>
        <a:xfrm rot="10800000">
          <a:off x="4148195" y="4084916"/>
          <a:ext cx="563804" cy="766348"/>
        </a:xfrm>
        <a:prstGeom prst="rightArrow">
          <a:avLst>
            <a:gd name="adj1" fmla="val 60000"/>
            <a:gd name="adj2" fmla="val 50000"/>
          </a:avLst>
        </a:prstGeom>
        <a:solidFill>
          <a:srgbClr val="F943EF"/>
        </a:solidFill>
        <a:ln>
          <a:noFill/>
        </a:ln>
        <a:effectLst/>
      </dgm:spPr>
      <dgm:t>
        <a:bodyPr/>
        <a:lstStyle/>
        <a:p>
          <a:endParaRPr lang="en-GB" sz="1400" b="1">
            <a:solidFill>
              <a:sysClr val="window" lastClr="FFFFFF"/>
            </a:solidFill>
            <a:latin typeface="Circular Std 1" panose="020B0604020202020204" charset="0"/>
            <a:ea typeface="+mn-ea"/>
            <a:cs typeface="+mn-cs"/>
          </a:endParaRPr>
        </a:p>
      </dgm:t>
    </dgm:pt>
    <dgm:pt modelId="{3DB2F58C-C2B3-421C-8675-319C38CD69A8}" type="sibTrans" cxnId="{57384549-EA32-4F16-96F3-FC52E062515A}">
      <dgm:prSet/>
      <dgm:spPr/>
      <dgm:t>
        <a:bodyPr/>
        <a:lstStyle/>
        <a:p>
          <a:endParaRPr lang="en-GB"/>
        </a:p>
      </dgm:t>
    </dgm:pt>
    <dgm:pt modelId="{9D5BCA4C-DA78-4D1D-81ED-94A979048CC5}">
      <dgm:prSet custT="1"/>
      <dgm:spPr>
        <a:xfrm>
          <a:off x="2350253" y="1316596"/>
          <a:ext cx="2541410" cy="1429106"/>
        </a:xfrm>
        <a:prstGeom prst="ellipse">
          <a:avLst/>
        </a:prstGeom>
        <a:solidFill>
          <a:srgbClr val="FD3FEF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n-GB" sz="1400" b="1" dirty="0">
              <a:solidFill>
                <a:schemeClr val="tx1"/>
              </a:solidFill>
              <a:latin typeface="Circular Std 1" panose="020B0604020202020204" charset="0"/>
              <a:ea typeface="+mn-ea"/>
              <a:cs typeface="+mn-cs"/>
            </a:rPr>
            <a:t>Retain / Exit</a:t>
          </a:r>
        </a:p>
      </dgm:t>
    </dgm:pt>
    <dgm:pt modelId="{C91E7B82-AC45-4400-8C1A-2F9C516B3C6B}" type="parTrans" cxnId="{C6F1ACBD-9187-4F8D-A8B5-8B34F88FA476}">
      <dgm:prSet custT="1"/>
      <dgm:spPr>
        <a:xfrm rot="13500000">
          <a:off x="4421765" y="2924410"/>
          <a:ext cx="951254" cy="766348"/>
        </a:xfrm>
        <a:prstGeom prst="rightArrow">
          <a:avLst>
            <a:gd name="adj1" fmla="val 60000"/>
            <a:gd name="adj2" fmla="val 50000"/>
          </a:avLst>
        </a:prstGeom>
        <a:solidFill>
          <a:srgbClr val="FD3FEF"/>
        </a:solidFill>
        <a:ln>
          <a:noFill/>
        </a:ln>
        <a:effectLst/>
      </dgm:spPr>
      <dgm:t>
        <a:bodyPr/>
        <a:lstStyle/>
        <a:p>
          <a:endParaRPr lang="en-GB" sz="1400" b="1">
            <a:solidFill>
              <a:sysClr val="window" lastClr="FFFFFF"/>
            </a:solidFill>
            <a:latin typeface="Circular Std 1" panose="020B0604020202020204" charset="0"/>
            <a:ea typeface="+mn-ea"/>
            <a:cs typeface="+mn-cs"/>
          </a:endParaRPr>
        </a:p>
      </dgm:t>
    </dgm:pt>
    <dgm:pt modelId="{BF6FA3EE-F17B-47AC-808D-F0CB19FAC24C}" type="sibTrans" cxnId="{C6F1ACBD-9187-4F8D-A8B5-8B34F88FA476}">
      <dgm:prSet/>
      <dgm:spPr/>
      <dgm:t>
        <a:bodyPr/>
        <a:lstStyle/>
        <a:p>
          <a:endParaRPr lang="en-GB"/>
        </a:p>
      </dgm:t>
    </dgm:pt>
    <dgm:pt modelId="{7DCD187B-3F1B-4266-8A7B-D07CD6650A9F}" type="pres">
      <dgm:prSet presAssocID="{0AEFEABE-8F3E-4FEE-ACB7-AB5334B3908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BF9F668-D309-42D7-B24A-C0D65407C761}" type="pres">
      <dgm:prSet presAssocID="{7412AD4F-E0FB-4D5C-9EDB-2CD004B16A66}" presName="centerShape" presStyleLbl="node0" presStyleIdx="0" presStyleCnt="1" custScaleX="125281" custScaleY="70449"/>
      <dgm:spPr>
        <a:prstGeom prst="ellipse">
          <a:avLst/>
        </a:prstGeom>
      </dgm:spPr>
    </dgm:pt>
    <dgm:pt modelId="{2C5145DC-3733-4972-B5DC-F402D16AD941}" type="pres">
      <dgm:prSet presAssocID="{4C1B5500-DA69-4AE8-B1EA-D19E423E89F5}" presName="parTrans" presStyleLbl="sibTrans2D1" presStyleIdx="0" presStyleCnt="8"/>
      <dgm:spPr>
        <a:prstGeom prst="rightArrow">
          <a:avLst>
            <a:gd name="adj1" fmla="val 60000"/>
            <a:gd name="adj2" fmla="val 50000"/>
          </a:avLst>
        </a:prstGeom>
      </dgm:spPr>
    </dgm:pt>
    <dgm:pt modelId="{232A1C09-2D48-4050-B8E8-3E1108CA4D64}" type="pres">
      <dgm:prSet presAssocID="{4C1B5500-DA69-4AE8-B1EA-D19E423E89F5}" presName="connectorText" presStyleLbl="sibTrans2D1" presStyleIdx="0" presStyleCnt="8"/>
      <dgm:spPr/>
    </dgm:pt>
    <dgm:pt modelId="{15476C1D-3242-4029-B472-B33731D35BD3}" type="pres">
      <dgm:prSet presAssocID="{949642C1-8F5A-46D1-B281-7FF9F04DD63E}" presName="node" presStyleLbl="node1" presStyleIdx="0" presStyleCnt="8" custScaleX="125281" custScaleY="70449">
        <dgm:presLayoutVars>
          <dgm:bulletEnabled val="1"/>
        </dgm:presLayoutVars>
      </dgm:prSet>
      <dgm:spPr>
        <a:prstGeom prst="ellipse">
          <a:avLst/>
        </a:prstGeom>
      </dgm:spPr>
    </dgm:pt>
    <dgm:pt modelId="{13A744A3-5776-4A6E-AFF5-2FF734EDBC2A}" type="pres">
      <dgm:prSet presAssocID="{E426FF41-0E90-47C7-9499-0F95FE58B912}" presName="parTrans" presStyleLbl="sibTrans2D1" presStyleIdx="1" presStyleCnt="8"/>
      <dgm:spPr>
        <a:prstGeom prst="rightArrow">
          <a:avLst>
            <a:gd name="adj1" fmla="val 60000"/>
            <a:gd name="adj2" fmla="val 50000"/>
          </a:avLst>
        </a:prstGeom>
      </dgm:spPr>
    </dgm:pt>
    <dgm:pt modelId="{9C0B663D-1251-4139-B133-A6E9E0BD4A76}" type="pres">
      <dgm:prSet presAssocID="{E426FF41-0E90-47C7-9499-0F95FE58B912}" presName="connectorText" presStyleLbl="sibTrans2D1" presStyleIdx="1" presStyleCnt="8"/>
      <dgm:spPr/>
    </dgm:pt>
    <dgm:pt modelId="{2C4C30E3-DC20-44C0-825E-8BEB0433D09A}" type="pres">
      <dgm:prSet presAssocID="{958C4ADC-985E-4A38-B378-BDE87E577A09}" presName="node" presStyleLbl="node1" presStyleIdx="1" presStyleCnt="8" custScaleX="125281" custScaleY="70449">
        <dgm:presLayoutVars>
          <dgm:bulletEnabled val="1"/>
        </dgm:presLayoutVars>
      </dgm:prSet>
      <dgm:spPr>
        <a:prstGeom prst="ellipse">
          <a:avLst/>
        </a:prstGeom>
      </dgm:spPr>
    </dgm:pt>
    <dgm:pt modelId="{7EDBDA90-9DF5-4B4A-B301-5BAE36D64B11}" type="pres">
      <dgm:prSet presAssocID="{D268C524-AD0C-4F1D-9537-C8502D0AAE72}" presName="parTrans" presStyleLbl="sibTrans2D1" presStyleIdx="2" presStyleCnt="8"/>
      <dgm:spPr>
        <a:prstGeom prst="rightArrow">
          <a:avLst>
            <a:gd name="adj1" fmla="val 60000"/>
            <a:gd name="adj2" fmla="val 50000"/>
          </a:avLst>
        </a:prstGeom>
      </dgm:spPr>
    </dgm:pt>
    <dgm:pt modelId="{0B9B95CE-D14D-43C7-BD3A-AA0809703FA2}" type="pres">
      <dgm:prSet presAssocID="{D268C524-AD0C-4F1D-9537-C8502D0AAE72}" presName="connectorText" presStyleLbl="sibTrans2D1" presStyleIdx="2" presStyleCnt="8"/>
      <dgm:spPr/>
    </dgm:pt>
    <dgm:pt modelId="{E9931F27-D609-4339-A6C4-D157A51B45D6}" type="pres">
      <dgm:prSet presAssocID="{A2231AC9-52B2-4A31-9930-E62DA242A94E}" presName="node" presStyleLbl="node1" presStyleIdx="2" presStyleCnt="8" custScaleX="125281" custScaleY="70449">
        <dgm:presLayoutVars>
          <dgm:bulletEnabled val="1"/>
        </dgm:presLayoutVars>
      </dgm:prSet>
      <dgm:spPr>
        <a:prstGeom prst="ellipse">
          <a:avLst/>
        </a:prstGeom>
      </dgm:spPr>
    </dgm:pt>
    <dgm:pt modelId="{8030B5A4-A1A1-4DAB-8300-E843F540059D}" type="pres">
      <dgm:prSet presAssocID="{2F3C6F87-4CF9-49C9-9261-4E2025DE1AA5}" presName="parTrans" presStyleLbl="sibTrans2D1" presStyleIdx="3" presStyleCnt="8"/>
      <dgm:spPr>
        <a:prstGeom prst="rightArrow">
          <a:avLst>
            <a:gd name="adj1" fmla="val 60000"/>
            <a:gd name="adj2" fmla="val 50000"/>
          </a:avLst>
        </a:prstGeom>
      </dgm:spPr>
    </dgm:pt>
    <dgm:pt modelId="{C4D71B49-8FF1-4948-AC91-99B94DE48BB5}" type="pres">
      <dgm:prSet presAssocID="{2F3C6F87-4CF9-49C9-9261-4E2025DE1AA5}" presName="connectorText" presStyleLbl="sibTrans2D1" presStyleIdx="3" presStyleCnt="8"/>
      <dgm:spPr/>
    </dgm:pt>
    <dgm:pt modelId="{12729AC9-ED49-4D06-BEB5-55DC7FD90665}" type="pres">
      <dgm:prSet presAssocID="{52C727DC-50AA-425E-A11E-B4DF4B5CBCB9}" presName="node" presStyleLbl="node1" presStyleIdx="3" presStyleCnt="8" custScaleX="125281" custScaleY="70449">
        <dgm:presLayoutVars>
          <dgm:bulletEnabled val="1"/>
        </dgm:presLayoutVars>
      </dgm:prSet>
      <dgm:spPr>
        <a:prstGeom prst="ellipse">
          <a:avLst/>
        </a:prstGeom>
      </dgm:spPr>
    </dgm:pt>
    <dgm:pt modelId="{6C302736-C24F-4AFA-A404-9A578AD3003D}" type="pres">
      <dgm:prSet presAssocID="{AE29950B-0BBA-4200-A7CD-6A025D2CBAAF}" presName="parTrans" presStyleLbl="sibTrans2D1" presStyleIdx="4" presStyleCnt="8"/>
      <dgm:spPr>
        <a:prstGeom prst="rightArrow">
          <a:avLst>
            <a:gd name="adj1" fmla="val 60000"/>
            <a:gd name="adj2" fmla="val 50000"/>
          </a:avLst>
        </a:prstGeom>
      </dgm:spPr>
    </dgm:pt>
    <dgm:pt modelId="{838504D6-26F0-4BC0-B908-101B908C0CF0}" type="pres">
      <dgm:prSet presAssocID="{AE29950B-0BBA-4200-A7CD-6A025D2CBAAF}" presName="connectorText" presStyleLbl="sibTrans2D1" presStyleIdx="4" presStyleCnt="8"/>
      <dgm:spPr/>
    </dgm:pt>
    <dgm:pt modelId="{69B745CC-FEB4-480A-9310-57F7E9B8A9D0}" type="pres">
      <dgm:prSet presAssocID="{8C5CE729-B7BF-4831-A59D-0AFF17E4DC4B}" presName="node" presStyleLbl="node1" presStyleIdx="4" presStyleCnt="8" custScaleX="125281" custScaleY="70449">
        <dgm:presLayoutVars>
          <dgm:bulletEnabled val="1"/>
        </dgm:presLayoutVars>
      </dgm:prSet>
      <dgm:spPr>
        <a:prstGeom prst="ellipse">
          <a:avLst/>
        </a:prstGeom>
      </dgm:spPr>
    </dgm:pt>
    <dgm:pt modelId="{8AFF990A-C3A8-46A5-A618-612EE4438832}" type="pres">
      <dgm:prSet presAssocID="{1161FFBF-1BB9-4A07-BB7C-9090E7B1A49C}" presName="parTrans" presStyleLbl="sibTrans2D1" presStyleIdx="5" presStyleCnt="8"/>
      <dgm:spPr>
        <a:prstGeom prst="rightArrow">
          <a:avLst>
            <a:gd name="adj1" fmla="val 60000"/>
            <a:gd name="adj2" fmla="val 50000"/>
          </a:avLst>
        </a:prstGeom>
      </dgm:spPr>
    </dgm:pt>
    <dgm:pt modelId="{68A8A872-FE7E-4A0C-9226-CC11AFBCD4AC}" type="pres">
      <dgm:prSet presAssocID="{1161FFBF-1BB9-4A07-BB7C-9090E7B1A49C}" presName="connectorText" presStyleLbl="sibTrans2D1" presStyleIdx="5" presStyleCnt="8"/>
      <dgm:spPr/>
    </dgm:pt>
    <dgm:pt modelId="{0BA98E33-0A9E-4838-92DE-AFEE1F2F3697}" type="pres">
      <dgm:prSet presAssocID="{B5F968AA-6779-4E7F-BF80-CDB4F84B15E2}" presName="node" presStyleLbl="node1" presStyleIdx="5" presStyleCnt="8" custScaleX="125281" custScaleY="70449">
        <dgm:presLayoutVars>
          <dgm:bulletEnabled val="1"/>
        </dgm:presLayoutVars>
      </dgm:prSet>
      <dgm:spPr>
        <a:prstGeom prst="ellipse">
          <a:avLst/>
        </a:prstGeom>
      </dgm:spPr>
    </dgm:pt>
    <dgm:pt modelId="{105DEC44-49E4-46A6-A661-073808B69678}" type="pres">
      <dgm:prSet presAssocID="{85987D01-6DBF-4389-A7F0-93B97D1CCC85}" presName="parTrans" presStyleLbl="sibTrans2D1" presStyleIdx="6" presStyleCnt="8"/>
      <dgm:spPr>
        <a:prstGeom prst="rightArrow">
          <a:avLst>
            <a:gd name="adj1" fmla="val 60000"/>
            <a:gd name="adj2" fmla="val 50000"/>
          </a:avLst>
        </a:prstGeom>
      </dgm:spPr>
    </dgm:pt>
    <dgm:pt modelId="{CE2F7B1A-D2F2-468E-8BC4-BD945A3898E2}" type="pres">
      <dgm:prSet presAssocID="{85987D01-6DBF-4389-A7F0-93B97D1CCC85}" presName="connectorText" presStyleLbl="sibTrans2D1" presStyleIdx="6" presStyleCnt="8"/>
      <dgm:spPr/>
    </dgm:pt>
    <dgm:pt modelId="{8A910B11-3C94-46EF-804E-9C8F3CD1262F}" type="pres">
      <dgm:prSet presAssocID="{E91C3C69-CA0D-4101-B43D-179AD3C97982}" presName="node" presStyleLbl="node1" presStyleIdx="6" presStyleCnt="8" custScaleX="125281" custScaleY="70449">
        <dgm:presLayoutVars>
          <dgm:bulletEnabled val="1"/>
        </dgm:presLayoutVars>
      </dgm:prSet>
      <dgm:spPr>
        <a:prstGeom prst="ellipse">
          <a:avLst/>
        </a:prstGeom>
      </dgm:spPr>
    </dgm:pt>
    <dgm:pt modelId="{1B586B5C-F2DE-41B7-9318-7AA8427FF65D}" type="pres">
      <dgm:prSet presAssocID="{C91E7B82-AC45-4400-8C1A-2F9C516B3C6B}" presName="parTrans" presStyleLbl="sibTrans2D1" presStyleIdx="7" presStyleCnt="8"/>
      <dgm:spPr>
        <a:prstGeom prst="rightArrow">
          <a:avLst>
            <a:gd name="adj1" fmla="val 60000"/>
            <a:gd name="adj2" fmla="val 50000"/>
          </a:avLst>
        </a:prstGeom>
      </dgm:spPr>
    </dgm:pt>
    <dgm:pt modelId="{EDCCA2C4-15EB-46B5-B20A-24A2B00AA8E6}" type="pres">
      <dgm:prSet presAssocID="{C91E7B82-AC45-4400-8C1A-2F9C516B3C6B}" presName="connectorText" presStyleLbl="sibTrans2D1" presStyleIdx="7" presStyleCnt="8"/>
      <dgm:spPr/>
    </dgm:pt>
    <dgm:pt modelId="{A36E9F2F-F435-4824-9448-CF6DD1DB15AC}" type="pres">
      <dgm:prSet presAssocID="{9D5BCA4C-DA78-4D1D-81ED-94A979048CC5}" presName="node" presStyleLbl="node1" presStyleIdx="7" presStyleCnt="8" custScaleX="125281" custScaleY="70449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7F987301-64F6-44B3-9928-9CB4FE1774A2}" type="presOf" srcId="{C91E7B82-AC45-4400-8C1A-2F9C516B3C6B}" destId="{1B586B5C-F2DE-41B7-9318-7AA8427FF65D}" srcOrd="0" destOrd="0" presId="urn:microsoft.com/office/officeart/2005/8/layout/radial5"/>
    <dgm:cxn modelId="{8A5FEE0B-EBD1-4318-B448-9BE6756D7781}" type="presOf" srcId="{AE29950B-0BBA-4200-A7CD-6A025D2CBAAF}" destId="{838504D6-26F0-4BC0-B908-101B908C0CF0}" srcOrd="1" destOrd="0" presId="urn:microsoft.com/office/officeart/2005/8/layout/radial5"/>
    <dgm:cxn modelId="{05079D0C-561F-4157-9B1D-E86764E0858B}" srcId="{7412AD4F-E0FB-4D5C-9EDB-2CD004B16A66}" destId="{B5F968AA-6779-4E7F-BF80-CDB4F84B15E2}" srcOrd="5" destOrd="0" parTransId="{1161FFBF-1BB9-4A07-BB7C-9090E7B1A49C}" sibTransId="{B0BCB176-F665-4B5A-955E-F4BEC96AF034}"/>
    <dgm:cxn modelId="{8559491B-5CD3-4CD8-86EF-BE48319A993C}" type="presOf" srcId="{85987D01-6DBF-4389-A7F0-93B97D1CCC85}" destId="{CE2F7B1A-D2F2-468E-8BC4-BD945A3898E2}" srcOrd="1" destOrd="0" presId="urn:microsoft.com/office/officeart/2005/8/layout/radial5"/>
    <dgm:cxn modelId="{BA609926-217E-4707-9898-D273A42C56DC}" type="presOf" srcId="{4C1B5500-DA69-4AE8-B1EA-D19E423E89F5}" destId="{232A1C09-2D48-4050-B8E8-3E1108CA4D64}" srcOrd="1" destOrd="0" presId="urn:microsoft.com/office/officeart/2005/8/layout/radial5"/>
    <dgm:cxn modelId="{258DBD2C-D82C-44F0-99ED-58F7A5DED039}" type="presOf" srcId="{2F3C6F87-4CF9-49C9-9261-4E2025DE1AA5}" destId="{C4D71B49-8FF1-4948-AC91-99B94DE48BB5}" srcOrd="1" destOrd="0" presId="urn:microsoft.com/office/officeart/2005/8/layout/radial5"/>
    <dgm:cxn modelId="{D432D33F-C830-4355-B67A-38DCEC4F77EB}" type="presOf" srcId="{52C727DC-50AA-425E-A11E-B4DF4B5CBCB9}" destId="{12729AC9-ED49-4D06-BEB5-55DC7FD90665}" srcOrd="0" destOrd="0" presId="urn:microsoft.com/office/officeart/2005/8/layout/radial5"/>
    <dgm:cxn modelId="{D1BE9F44-7126-43E3-BC49-3157503B54CE}" type="presOf" srcId="{C91E7B82-AC45-4400-8C1A-2F9C516B3C6B}" destId="{EDCCA2C4-15EB-46B5-B20A-24A2B00AA8E6}" srcOrd="1" destOrd="0" presId="urn:microsoft.com/office/officeart/2005/8/layout/radial5"/>
    <dgm:cxn modelId="{57384549-EA32-4F16-96F3-FC52E062515A}" srcId="{7412AD4F-E0FB-4D5C-9EDB-2CD004B16A66}" destId="{E91C3C69-CA0D-4101-B43D-179AD3C97982}" srcOrd="6" destOrd="0" parTransId="{85987D01-6DBF-4389-A7F0-93B97D1CCC85}" sibTransId="{3DB2F58C-C2B3-421C-8675-319C38CD69A8}"/>
    <dgm:cxn modelId="{5241684A-D4BA-4EF1-AF81-1C385BE8362D}" type="presOf" srcId="{958C4ADC-985E-4A38-B378-BDE87E577A09}" destId="{2C4C30E3-DC20-44C0-825E-8BEB0433D09A}" srcOrd="0" destOrd="0" presId="urn:microsoft.com/office/officeart/2005/8/layout/radial5"/>
    <dgm:cxn modelId="{A8FDAE4A-3871-40CC-A098-DF61DA23D2DC}" type="presOf" srcId="{9D5BCA4C-DA78-4D1D-81ED-94A979048CC5}" destId="{A36E9F2F-F435-4824-9448-CF6DD1DB15AC}" srcOrd="0" destOrd="0" presId="urn:microsoft.com/office/officeart/2005/8/layout/radial5"/>
    <dgm:cxn modelId="{253DC06A-B6A9-4501-911C-875D53735C1D}" srcId="{7412AD4F-E0FB-4D5C-9EDB-2CD004B16A66}" destId="{A2231AC9-52B2-4A31-9930-E62DA242A94E}" srcOrd="2" destOrd="0" parTransId="{D268C524-AD0C-4F1D-9537-C8502D0AAE72}" sibTransId="{9C51FA94-1B2F-42C8-B31F-1738ACA795AE}"/>
    <dgm:cxn modelId="{299DEE4A-DFFE-484A-9B0E-2F61C4DBA678}" srcId="{0AEFEABE-8F3E-4FEE-ACB7-AB5334B3908E}" destId="{7412AD4F-E0FB-4D5C-9EDB-2CD004B16A66}" srcOrd="0" destOrd="0" parTransId="{197C4E46-74FF-4A17-8F66-73EB7ACF1E91}" sibTransId="{00FAC20E-1741-414D-861C-D615EDDAEE22}"/>
    <dgm:cxn modelId="{05B1924C-AC81-401E-B8FA-F4A99632E6B0}" type="presOf" srcId="{4C1B5500-DA69-4AE8-B1EA-D19E423E89F5}" destId="{2C5145DC-3733-4972-B5DC-F402D16AD941}" srcOrd="0" destOrd="0" presId="urn:microsoft.com/office/officeart/2005/8/layout/radial5"/>
    <dgm:cxn modelId="{BB01A672-A231-4A0F-8405-549CC3927D39}" type="presOf" srcId="{1161FFBF-1BB9-4A07-BB7C-9090E7B1A49C}" destId="{68A8A872-FE7E-4A0C-9226-CC11AFBCD4AC}" srcOrd="1" destOrd="0" presId="urn:microsoft.com/office/officeart/2005/8/layout/radial5"/>
    <dgm:cxn modelId="{FFCD4456-1614-48F8-9687-4FBFB8B5009F}" type="presOf" srcId="{949642C1-8F5A-46D1-B281-7FF9F04DD63E}" destId="{15476C1D-3242-4029-B472-B33731D35BD3}" srcOrd="0" destOrd="0" presId="urn:microsoft.com/office/officeart/2005/8/layout/radial5"/>
    <dgm:cxn modelId="{6C8A7658-6058-4257-BC31-E28A9B38ADB6}" srcId="{7412AD4F-E0FB-4D5C-9EDB-2CD004B16A66}" destId="{52C727DC-50AA-425E-A11E-B4DF4B5CBCB9}" srcOrd="3" destOrd="0" parTransId="{2F3C6F87-4CF9-49C9-9261-4E2025DE1AA5}" sibTransId="{1A64592B-CDF1-4719-85F9-600779001EFD}"/>
    <dgm:cxn modelId="{7AB3857B-512E-4046-AA8F-1A2D0CCD528F}" type="presOf" srcId="{D268C524-AD0C-4F1D-9537-C8502D0AAE72}" destId="{7EDBDA90-9DF5-4B4A-B301-5BAE36D64B11}" srcOrd="0" destOrd="0" presId="urn:microsoft.com/office/officeart/2005/8/layout/radial5"/>
    <dgm:cxn modelId="{99B8317C-EA79-439C-B2EE-7DC957CC408F}" type="presOf" srcId="{E426FF41-0E90-47C7-9499-0F95FE58B912}" destId="{13A744A3-5776-4A6E-AFF5-2FF734EDBC2A}" srcOrd="0" destOrd="0" presId="urn:microsoft.com/office/officeart/2005/8/layout/radial5"/>
    <dgm:cxn modelId="{682AFF7F-BA2E-4E2C-A6D5-1CEB14D4700C}" srcId="{7412AD4F-E0FB-4D5C-9EDB-2CD004B16A66}" destId="{949642C1-8F5A-46D1-B281-7FF9F04DD63E}" srcOrd="0" destOrd="0" parTransId="{4C1B5500-DA69-4AE8-B1EA-D19E423E89F5}" sibTransId="{AD5522A7-FA83-46B0-B2B8-ADBA74BA9ADB}"/>
    <dgm:cxn modelId="{A4F76387-8F92-4326-B6B7-4AD58FC71AB2}" type="presOf" srcId="{2F3C6F87-4CF9-49C9-9261-4E2025DE1AA5}" destId="{8030B5A4-A1A1-4DAB-8300-E843F540059D}" srcOrd="0" destOrd="0" presId="urn:microsoft.com/office/officeart/2005/8/layout/radial5"/>
    <dgm:cxn modelId="{3C998493-2211-42D9-9136-BBB3EA4C1EB2}" type="presOf" srcId="{0AEFEABE-8F3E-4FEE-ACB7-AB5334B3908E}" destId="{7DCD187B-3F1B-4266-8A7B-D07CD6650A9F}" srcOrd="0" destOrd="0" presId="urn:microsoft.com/office/officeart/2005/8/layout/radial5"/>
    <dgm:cxn modelId="{F1070294-42D8-452D-A71D-ADC0D68062C3}" type="presOf" srcId="{A2231AC9-52B2-4A31-9930-E62DA242A94E}" destId="{E9931F27-D609-4339-A6C4-D157A51B45D6}" srcOrd="0" destOrd="0" presId="urn:microsoft.com/office/officeart/2005/8/layout/radial5"/>
    <dgm:cxn modelId="{6DBA65A5-E206-4E36-A584-F64364ED8D53}" type="presOf" srcId="{8C5CE729-B7BF-4831-A59D-0AFF17E4DC4B}" destId="{69B745CC-FEB4-480A-9310-57F7E9B8A9D0}" srcOrd="0" destOrd="0" presId="urn:microsoft.com/office/officeart/2005/8/layout/radial5"/>
    <dgm:cxn modelId="{E98ED7A7-5B0E-48A3-BD11-B713A448195E}" type="presOf" srcId="{B5F968AA-6779-4E7F-BF80-CDB4F84B15E2}" destId="{0BA98E33-0A9E-4838-92DE-AFEE1F2F3697}" srcOrd="0" destOrd="0" presId="urn:microsoft.com/office/officeart/2005/8/layout/radial5"/>
    <dgm:cxn modelId="{22DCC0B4-9B17-4B32-897C-A93B8EAE3C6F}" type="presOf" srcId="{E426FF41-0E90-47C7-9499-0F95FE58B912}" destId="{9C0B663D-1251-4139-B133-A6E9E0BD4A76}" srcOrd="1" destOrd="0" presId="urn:microsoft.com/office/officeart/2005/8/layout/radial5"/>
    <dgm:cxn modelId="{218478BD-BA7C-4A7B-882A-494655ECE126}" type="presOf" srcId="{7412AD4F-E0FB-4D5C-9EDB-2CD004B16A66}" destId="{2BF9F668-D309-42D7-B24A-C0D65407C761}" srcOrd="0" destOrd="0" presId="urn:microsoft.com/office/officeart/2005/8/layout/radial5"/>
    <dgm:cxn modelId="{C6F1ACBD-9187-4F8D-A8B5-8B34F88FA476}" srcId="{7412AD4F-E0FB-4D5C-9EDB-2CD004B16A66}" destId="{9D5BCA4C-DA78-4D1D-81ED-94A979048CC5}" srcOrd="7" destOrd="0" parTransId="{C91E7B82-AC45-4400-8C1A-2F9C516B3C6B}" sibTransId="{BF6FA3EE-F17B-47AC-808D-F0CB19FAC24C}"/>
    <dgm:cxn modelId="{D8D361C3-D6C9-41B7-AE02-C732C7E9AF6A}" type="presOf" srcId="{1161FFBF-1BB9-4A07-BB7C-9090E7B1A49C}" destId="{8AFF990A-C3A8-46A5-A618-612EE4438832}" srcOrd="0" destOrd="0" presId="urn:microsoft.com/office/officeart/2005/8/layout/radial5"/>
    <dgm:cxn modelId="{D01654CF-0C1A-4E6F-A6C0-94095E664DDA}" type="presOf" srcId="{85987D01-6DBF-4389-A7F0-93B97D1CCC85}" destId="{105DEC44-49E4-46A6-A661-073808B69678}" srcOrd="0" destOrd="0" presId="urn:microsoft.com/office/officeart/2005/8/layout/radial5"/>
    <dgm:cxn modelId="{60A738D0-426C-4EC0-9F30-D781C19B2296}" srcId="{7412AD4F-E0FB-4D5C-9EDB-2CD004B16A66}" destId="{958C4ADC-985E-4A38-B378-BDE87E577A09}" srcOrd="1" destOrd="0" parTransId="{E426FF41-0E90-47C7-9499-0F95FE58B912}" sibTransId="{9B6E005B-A0C2-4B91-AEDF-CB5432BC0728}"/>
    <dgm:cxn modelId="{05C86EE6-A7B4-4D1E-B81B-51B665205328}" type="presOf" srcId="{E91C3C69-CA0D-4101-B43D-179AD3C97982}" destId="{8A910B11-3C94-46EF-804E-9C8F3CD1262F}" srcOrd="0" destOrd="0" presId="urn:microsoft.com/office/officeart/2005/8/layout/radial5"/>
    <dgm:cxn modelId="{30A17AED-921A-478B-8085-81D5C59DCD6F}" type="presOf" srcId="{AE29950B-0BBA-4200-A7CD-6A025D2CBAAF}" destId="{6C302736-C24F-4AFA-A404-9A578AD3003D}" srcOrd="0" destOrd="0" presId="urn:microsoft.com/office/officeart/2005/8/layout/radial5"/>
    <dgm:cxn modelId="{7F4D3AF4-992A-41FC-9E90-F4FC4B9A2F68}" type="presOf" srcId="{D268C524-AD0C-4F1D-9537-C8502D0AAE72}" destId="{0B9B95CE-D14D-43C7-BD3A-AA0809703FA2}" srcOrd="1" destOrd="0" presId="urn:microsoft.com/office/officeart/2005/8/layout/radial5"/>
    <dgm:cxn modelId="{7F66D9FA-7B68-424A-96D7-BEFB69DD8D83}" srcId="{7412AD4F-E0FB-4D5C-9EDB-2CD004B16A66}" destId="{8C5CE729-B7BF-4831-A59D-0AFF17E4DC4B}" srcOrd="4" destOrd="0" parTransId="{AE29950B-0BBA-4200-A7CD-6A025D2CBAAF}" sibTransId="{37D6FD95-BC79-4343-A2CC-4B6236A61CC3}"/>
    <dgm:cxn modelId="{59C91F1A-E6BA-47E1-ADEA-2C1D06C4EC09}" type="presParOf" srcId="{7DCD187B-3F1B-4266-8A7B-D07CD6650A9F}" destId="{2BF9F668-D309-42D7-B24A-C0D65407C761}" srcOrd="0" destOrd="0" presId="urn:microsoft.com/office/officeart/2005/8/layout/radial5"/>
    <dgm:cxn modelId="{0F4C16E5-6584-43E4-AF77-678EC39038CB}" type="presParOf" srcId="{7DCD187B-3F1B-4266-8A7B-D07CD6650A9F}" destId="{2C5145DC-3733-4972-B5DC-F402D16AD941}" srcOrd="1" destOrd="0" presId="urn:microsoft.com/office/officeart/2005/8/layout/radial5"/>
    <dgm:cxn modelId="{28B767E9-55A7-4322-858E-FFDDB8C491FE}" type="presParOf" srcId="{2C5145DC-3733-4972-B5DC-F402D16AD941}" destId="{232A1C09-2D48-4050-B8E8-3E1108CA4D64}" srcOrd="0" destOrd="0" presId="urn:microsoft.com/office/officeart/2005/8/layout/radial5"/>
    <dgm:cxn modelId="{84DFEC48-3B91-442C-9B94-633FFA0B0D48}" type="presParOf" srcId="{7DCD187B-3F1B-4266-8A7B-D07CD6650A9F}" destId="{15476C1D-3242-4029-B472-B33731D35BD3}" srcOrd="2" destOrd="0" presId="urn:microsoft.com/office/officeart/2005/8/layout/radial5"/>
    <dgm:cxn modelId="{8D1E15F8-0783-43E2-A6D9-2E65B748A284}" type="presParOf" srcId="{7DCD187B-3F1B-4266-8A7B-D07CD6650A9F}" destId="{13A744A3-5776-4A6E-AFF5-2FF734EDBC2A}" srcOrd="3" destOrd="0" presId="urn:microsoft.com/office/officeart/2005/8/layout/radial5"/>
    <dgm:cxn modelId="{E7721C25-B623-47C1-AB25-ED9123E15657}" type="presParOf" srcId="{13A744A3-5776-4A6E-AFF5-2FF734EDBC2A}" destId="{9C0B663D-1251-4139-B133-A6E9E0BD4A76}" srcOrd="0" destOrd="0" presId="urn:microsoft.com/office/officeart/2005/8/layout/radial5"/>
    <dgm:cxn modelId="{09C8D394-5D25-48AD-A688-FE561AC94003}" type="presParOf" srcId="{7DCD187B-3F1B-4266-8A7B-D07CD6650A9F}" destId="{2C4C30E3-DC20-44C0-825E-8BEB0433D09A}" srcOrd="4" destOrd="0" presId="urn:microsoft.com/office/officeart/2005/8/layout/radial5"/>
    <dgm:cxn modelId="{E6961512-0CF5-48A4-8568-B7E8BE705083}" type="presParOf" srcId="{7DCD187B-3F1B-4266-8A7B-D07CD6650A9F}" destId="{7EDBDA90-9DF5-4B4A-B301-5BAE36D64B11}" srcOrd="5" destOrd="0" presId="urn:microsoft.com/office/officeart/2005/8/layout/radial5"/>
    <dgm:cxn modelId="{6BA0AF3D-F401-4568-B030-3E28F1F6FE8F}" type="presParOf" srcId="{7EDBDA90-9DF5-4B4A-B301-5BAE36D64B11}" destId="{0B9B95CE-D14D-43C7-BD3A-AA0809703FA2}" srcOrd="0" destOrd="0" presId="urn:microsoft.com/office/officeart/2005/8/layout/radial5"/>
    <dgm:cxn modelId="{03C3E3E1-5C89-4030-A547-C06D95E669B0}" type="presParOf" srcId="{7DCD187B-3F1B-4266-8A7B-D07CD6650A9F}" destId="{E9931F27-D609-4339-A6C4-D157A51B45D6}" srcOrd="6" destOrd="0" presId="urn:microsoft.com/office/officeart/2005/8/layout/radial5"/>
    <dgm:cxn modelId="{89BEF6D8-36CA-4549-9DB4-22495627A009}" type="presParOf" srcId="{7DCD187B-3F1B-4266-8A7B-D07CD6650A9F}" destId="{8030B5A4-A1A1-4DAB-8300-E843F540059D}" srcOrd="7" destOrd="0" presId="urn:microsoft.com/office/officeart/2005/8/layout/radial5"/>
    <dgm:cxn modelId="{6F563162-4085-446C-BC19-3B60F0EA7C62}" type="presParOf" srcId="{8030B5A4-A1A1-4DAB-8300-E843F540059D}" destId="{C4D71B49-8FF1-4948-AC91-99B94DE48BB5}" srcOrd="0" destOrd="0" presId="urn:microsoft.com/office/officeart/2005/8/layout/radial5"/>
    <dgm:cxn modelId="{F681308B-37AE-40C8-96D9-E616DD87B97D}" type="presParOf" srcId="{7DCD187B-3F1B-4266-8A7B-D07CD6650A9F}" destId="{12729AC9-ED49-4D06-BEB5-55DC7FD90665}" srcOrd="8" destOrd="0" presId="urn:microsoft.com/office/officeart/2005/8/layout/radial5"/>
    <dgm:cxn modelId="{428733E2-D88C-4D00-B427-61F6C29DC146}" type="presParOf" srcId="{7DCD187B-3F1B-4266-8A7B-D07CD6650A9F}" destId="{6C302736-C24F-4AFA-A404-9A578AD3003D}" srcOrd="9" destOrd="0" presId="urn:microsoft.com/office/officeart/2005/8/layout/radial5"/>
    <dgm:cxn modelId="{18A61696-9377-4B4B-918A-0D211342200B}" type="presParOf" srcId="{6C302736-C24F-4AFA-A404-9A578AD3003D}" destId="{838504D6-26F0-4BC0-B908-101B908C0CF0}" srcOrd="0" destOrd="0" presId="urn:microsoft.com/office/officeart/2005/8/layout/radial5"/>
    <dgm:cxn modelId="{7BEED8B6-E07A-4A49-A0CA-16B3C0097F25}" type="presParOf" srcId="{7DCD187B-3F1B-4266-8A7B-D07CD6650A9F}" destId="{69B745CC-FEB4-480A-9310-57F7E9B8A9D0}" srcOrd="10" destOrd="0" presId="urn:microsoft.com/office/officeart/2005/8/layout/radial5"/>
    <dgm:cxn modelId="{6BBC0DA5-61AF-4CDB-B9F0-9FA73399C340}" type="presParOf" srcId="{7DCD187B-3F1B-4266-8A7B-D07CD6650A9F}" destId="{8AFF990A-C3A8-46A5-A618-612EE4438832}" srcOrd="11" destOrd="0" presId="urn:microsoft.com/office/officeart/2005/8/layout/radial5"/>
    <dgm:cxn modelId="{B472745A-E293-4765-8081-25BBCCFA8AC0}" type="presParOf" srcId="{8AFF990A-C3A8-46A5-A618-612EE4438832}" destId="{68A8A872-FE7E-4A0C-9226-CC11AFBCD4AC}" srcOrd="0" destOrd="0" presId="urn:microsoft.com/office/officeart/2005/8/layout/radial5"/>
    <dgm:cxn modelId="{DCE1BD38-E162-4CEC-AE14-FC80C2A3B13D}" type="presParOf" srcId="{7DCD187B-3F1B-4266-8A7B-D07CD6650A9F}" destId="{0BA98E33-0A9E-4838-92DE-AFEE1F2F3697}" srcOrd="12" destOrd="0" presId="urn:microsoft.com/office/officeart/2005/8/layout/radial5"/>
    <dgm:cxn modelId="{AE04D1DF-0CC5-4D67-A355-D7954B1C8D55}" type="presParOf" srcId="{7DCD187B-3F1B-4266-8A7B-D07CD6650A9F}" destId="{105DEC44-49E4-46A6-A661-073808B69678}" srcOrd="13" destOrd="0" presId="urn:microsoft.com/office/officeart/2005/8/layout/radial5"/>
    <dgm:cxn modelId="{7B72451C-E4DC-4100-957F-B37F6E91D258}" type="presParOf" srcId="{105DEC44-49E4-46A6-A661-073808B69678}" destId="{CE2F7B1A-D2F2-468E-8BC4-BD945A3898E2}" srcOrd="0" destOrd="0" presId="urn:microsoft.com/office/officeart/2005/8/layout/radial5"/>
    <dgm:cxn modelId="{FB15ED6C-649C-4E71-9A32-4F3D4FB4462B}" type="presParOf" srcId="{7DCD187B-3F1B-4266-8A7B-D07CD6650A9F}" destId="{8A910B11-3C94-46EF-804E-9C8F3CD1262F}" srcOrd="14" destOrd="0" presId="urn:microsoft.com/office/officeart/2005/8/layout/radial5"/>
    <dgm:cxn modelId="{877C3B94-7AB2-4EC7-8FDF-1664AA81710B}" type="presParOf" srcId="{7DCD187B-3F1B-4266-8A7B-D07CD6650A9F}" destId="{1B586B5C-F2DE-41B7-9318-7AA8427FF65D}" srcOrd="15" destOrd="0" presId="urn:microsoft.com/office/officeart/2005/8/layout/radial5"/>
    <dgm:cxn modelId="{F00D123E-C438-431E-85F2-B6B0538EEE01}" type="presParOf" srcId="{1B586B5C-F2DE-41B7-9318-7AA8427FF65D}" destId="{EDCCA2C4-15EB-46B5-B20A-24A2B00AA8E6}" srcOrd="0" destOrd="0" presId="urn:microsoft.com/office/officeart/2005/8/layout/radial5"/>
    <dgm:cxn modelId="{707519DA-ADFD-437F-A915-913A20031FB6}" type="presParOf" srcId="{7DCD187B-3F1B-4266-8A7B-D07CD6650A9F}" destId="{A36E9F2F-F435-4824-9448-CF6DD1DB15AC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528F2-6F6C-4DCF-8D9E-7596EF1BFE8A}">
      <dsp:nvSpPr>
        <dsp:cNvPr id="0" name=""/>
        <dsp:cNvSpPr/>
      </dsp:nvSpPr>
      <dsp:spPr>
        <a:xfrm>
          <a:off x="2408855" y="60476"/>
          <a:ext cx="3273697" cy="3273697"/>
        </a:xfrm>
        <a:prstGeom prst="ellipse">
          <a:avLst/>
        </a:prstGeom>
        <a:solidFill>
          <a:srgbClr val="2BE4FE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/>
            <a:t>High Quality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(Better)</a:t>
          </a:r>
        </a:p>
      </dsp:txBody>
      <dsp:txXfrm>
        <a:off x="2845348" y="633373"/>
        <a:ext cx="2400711" cy="1473163"/>
      </dsp:txXfrm>
    </dsp:sp>
    <dsp:sp modelId="{79D462E1-2403-4832-A2AF-3FD5559403D7}">
      <dsp:nvSpPr>
        <dsp:cNvPr id="0" name=""/>
        <dsp:cNvSpPr/>
      </dsp:nvSpPr>
      <dsp:spPr>
        <a:xfrm>
          <a:off x="3622851" y="2114262"/>
          <a:ext cx="3273697" cy="3273697"/>
        </a:xfrm>
        <a:prstGeom prst="ellipse">
          <a:avLst/>
        </a:prstGeom>
        <a:solidFill>
          <a:srgbClr val="8991F7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/>
            <a:t>Fast as possible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(Quicker)</a:t>
          </a:r>
        </a:p>
      </dsp:txBody>
      <dsp:txXfrm>
        <a:off x="4624057" y="2959967"/>
        <a:ext cx="1964218" cy="1800533"/>
      </dsp:txXfrm>
    </dsp:sp>
    <dsp:sp modelId="{D374AAE6-B3FD-45A9-95C1-DC4AF90D98B7}">
      <dsp:nvSpPr>
        <dsp:cNvPr id="0" name=""/>
        <dsp:cNvSpPr/>
      </dsp:nvSpPr>
      <dsp:spPr>
        <a:xfrm>
          <a:off x="1260333" y="2114262"/>
          <a:ext cx="3273697" cy="3273697"/>
        </a:xfrm>
        <a:prstGeom prst="ellipse">
          <a:avLst/>
        </a:prstGeom>
        <a:solidFill>
          <a:srgbClr val="F843EF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kern="1200" dirty="0"/>
            <a:t>Good Value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(Cheaper)</a:t>
          </a:r>
        </a:p>
      </dsp:txBody>
      <dsp:txXfrm>
        <a:off x="1568606" y="2959967"/>
        <a:ext cx="1964218" cy="18005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793FC-8821-4C43-B1D4-8928FFAC0695}">
      <dsp:nvSpPr>
        <dsp:cNvPr id="0" name=""/>
        <dsp:cNvSpPr/>
      </dsp:nvSpPr>
      <dsp:spPr>
        <a:xfrm>
          <a:off x="572633" y="335024"/>
          <a:ext cx="4729513" cy="4729513"/>
        </a:xfrm>
        <a:prstGeom prst="pie">
          <a:avLst>
            <a:gd name="adj1" fmla="val 16200000"/>
            <a:gd name="adj2" fmla="val 19800000"/>
          </a:avLst>
        </a:prstGeom>
        <a:solidFill>
          <a:srgbClr val="2BE4FE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Time to Hire</a:t>
          </a:r>
        </a:p>
      </dsp:txBody>
      <dsp:txXfrm>
        <a:off x="3049997" y="939163"/>
        <a:ext cx="1238682" cy="957163"/>
      </dsp:txXfrm>
    </dsp:sp>
    <dsp:sp modelId="{EE4307F3-C191-4561-8E43-7821BABACFB1}">
      <dsp:nvSpPr>
        <dsp:cNvPr id="0" name=""/>
        <dsp:cNvSpPr/>
      </dsp:nvSpPr>
      <dsp:spPr>
        <a:xfrm>
          <a:off x="628936" y="432429"/>
          <a:ext cx="4729513" cy="4729513"/>
        </a:xfrm>
        <a:prstGeom prst="pie">
          <a:avLst>
            <a:gd name="adj1" fmla="val 19800000"/>
            <a:gd name="adj2" fmla="val 1800000"/>
          </a:avLst>
        </a:prstGeom>
        <a:solidFill>
          <a:srgbClr val="7EC1F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Cost to hire</a:t>
          </a:r>
        </a:p>
      </dsp:txBody>
      <dsp:txXfrm>
        <a:off x="3838249" y="2346756"/>
        <a:ext cx="1294985" cy="929011"/>
      </dsp:txXfrm>
    </dsp:sp>
    <dsp:sp modelId="{4D74C9DE-B946-4B0B-B6E2-FB477D4CDFB7}">
      <dsp:nvSpPr>
        <dsp:cNvPr id="0" name=""/>
        <dsp:cNvSpPr/>
      </dsp:nvSpPr>
      <dsp:spPr>
        <a:xfrm>
          <a:off x="572633" y="529835"/>
          <a:ext cx="4729513" cy="4729513"/>
        </a:xfrm>
        <a:prstGeom prst="pie">
          <a:avLst>
            <a:gd name="adj1" fmla="val 1800000"/>
            <a:gd name="adj2" fmla="val 5400000"/>
          </a:avLst>
        </a:prstGeom>
        <a:solidFill>
          <a:srgbClr val="1E82FA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Quality of hire</a:t>
          </a:r>
        </a:p>
      </dsp:txBody>
      <dsp:txXfrm>
        <a:off x="3049997" y="3726198"/>
        <a:ext cx="1238682" cy="957163"/>
      </dsp:txXfrm>
    </dsp:sp>
    <dsp:sp modelId="{BA2AFAD8-0F55-40CC-B838-AFBC2188C5A4}">
      <dsp:nvSpPr>
        <dsp:cNvPr id="0" name=""/>
        <dsp:cNvSpPr/>
      </dsp:nvSpPr>
      <dsp:spPr>
        <a:xfrm>
          <a:off x="460025" y="529835"/>
          <a:ext cx="4729513" cy="4729513"/>
        </a:xfrm>
        <a:prstGeom prst="pie">
          <a:avLst>
            <a:gd name="adj1" fmla="val 5400000"/>
            <a:gd name="adj2" fmla="val 9000000"/>
          </a:avLst>
        </a:prstGeom>
        <a:solidFill>
          <a:srgbClr val="8991F7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Retention</a:t>
          </a:r>
        </a:p>
      </dsp:txBody>
      <dsp:txXfrm>
        <a:off x="1473492" y="3726198"/>
        <a:ext cx="1238682" cy="957163"/>
      </dsp:txXfrm>
    </dsp:sp>
    <dsp:sp modelId="{729D20F2-FB07-415E-B0CE-5BA17897EB74}">
      <dsp:nvSpPr>
        <dsp:cNvPr id="0" name=""/>
        <dsp:cNvSpPr/>
      </dsp:nvSpPr>
      <dsp:spPr>
        <a:xfrm>
          <a:off x="403721" y="432429"/>
          <a:ext cx="4729513" cy="4729513"/>
        </a:xfrm>
        <a:prstGeom prst="pie">
          <a:avLst>
            <a:gd name="adj1" fmla="val 9000000"/>
            <a:gd name="adj2" fmla="val 12600000"/>
          </a:avLst>
        </a:prstGeom>
        <a:solidFill>
          <a:srgbClr val="8064A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Process</a:t>
          </a:r>
        </a:p>
      </dsp:txBody>
      <dsp:txXfrm>
        <a:off x="628936" y="2346756"/>
        <a:ext cx="1294985" cy="929011"/>
      </dsp:txXfrm>
    </dsp:sp>
    <dsp:sp modelId="{7F8BC0D0-73D0-4CBB-BB3D-45E7EC5471D0}">
      <dsp:nvSpPr>
        <dsp:cNvPr id="0" name=""/>
        <dsp:cNvSpPr/>
      </dsp:nvSpPr>
      <dsp:spPr>
        <a:xfrm>
          <a:off x="460025" y="335024"/>
          <a:ext cx="4729513" cy="4729513"/>
        </a:xfrm>
        <a:prstGeom prst="pie">
          <a:avLst>
            <a:gd name="adj1" fmla="val 12600000"/>
            <a:gd name="adj2" fmla="val 16200000"/>
          </a:avLst>
        </a:prstGeom>
        <a:solidFill>
          <a:srgbClr val="F843E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  <a:latin typeface="+mn-lt"/>
              <a:ea typeface="+mn-ea"/>
              <a:cs typeface="+mn-cs"/>
            </a:rPr>
            <a:t>Culture</a:t>
          </a:r>
        </a:p>
      </dsp:txBody>
      <dsp:txXfrm>
        <a:off x="1473492" y="939163"/>
        <a:ext cx="1238682" cy="957163"/>
      </dsp:txXfrm>
    </dsp:sp>
    <dsp:sp modelId="{27F3E442-B7F3-4113-804D-0EAA4FD51A3C}">
      <dsp:nvSpPr>
        <dsp:cNvPr id="0" name=""/>
        <dsp:cNvSpPr/>
      </dsp:nvSpPr>
      <dsp:spPr>
        <a:xfrm>
          <a:off x="279680" y="42244"/>
          <a:ext cx="5315072" cy="5315072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4EF65-CC7B-4087-B980-79CF4B64B483}">
      <dsp:nvSpPr>
        <dsp:cNvPr id="0" name=""/>
        <dsp:cNvSpPr/>
      </dsp:nvSpPr>
      <dsp:spPr>
        <a:xfrm>
          <a:off x="335984" y="139650"/>
          <a:ext cx="5315072" cy="5315072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C3290A-9FD7-42CB-B912-29C65313D6E3}">
      <dsp:nvSpPr>
        <dsp:cNvPr id="0" name=""/>
        <dsp:cNvSpPr/>
      </dsp:nvSpPr>
      <dsp:spPr>
        <a:xfrm>
          <a:off x="279680" y="237055"/>
          <a:ext cx="5315072" cy="5315072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1EC44-C210-4158-B5CE-B2C605571C41}">
      <dsp:nvSpPr>
        <dsp:cNvPr id="0" name=""/>
        <dsp:cNvSpPr/>
      </dsp:nvSpPr>
      <dsp:spPr>
        <a:xfrm>
          <a:off x="167418" y="237055"/>
          <a:ext cx="5315072" cy="5315072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68BFAD-A4DA-49BB-B867-E50DA277F331}">
      <dsp:nvSpPr>
        <dsp:cNvPr id="0" name=""/>
        <dsp:cNvSpPr/>
      </dsp:nvSpPr>
      <dsp:spPr>
        <a:xfrm>
          <a:off x="111115" y="139650"/>
          <a:ext cx="5315072" cy="5315072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73824-BECB-4B0A-90EB-7DA2C219F509}">
      <dsp:nvSpPr>
        <dsp:cNvPr id="0" name=""/>
        <dsp:cNvSpPr/>
      </dsp:nvSpPr>
      <dsp:spPr>
        <a:xfrm>
          <a:off x="167418" y="42244"/>
          <a:ext cx="5315072" cy="5315072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528F2-6F6C-4DCF-8D9E-7596EF1BFE8A}">
      <dsp:nvSpPr>
        <dsp:cNvPr id="0" name=""/>
        <dsp:cNvSpPr/>
      </dsp:nvSpPr>
      <dsp:spPr>
        <a:xfrm>
          <a:off x="2440054" y="68202"/>
          <a:ext cx="3273697" cy="3273697"/>
        </a:xfrm>
        <a:prstGeom prst="ellipse">
          <a:avLst/>
        </a:prstGeom>
        <a:solidFill>
          <a:srgbClr val="2BE4FE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Your Value Proposition</a:t>
          </a:r>
        </a:p>
      </dsp:txBody>
      <dsp:txXfrm>
        <a:off x="2876547" y="641099"/>
        <a:ext cx="2400711" cy="1473163"/>
      </dsp:txXfrm>
    </dsp:sp>
    <dsp:sp modelId="{79D462E1-2403-4832-A2AF-3FD5559403D7}">
      <dsp:nvSpPr>
        <dsp:cNvPr id="0" name=""/>
        <dsp:cNvSpPr/>
      </dsp:nvSpPr>
      <dsp:spPr>
        <a:xfrm>
          <a:off x="3622851" y="2114262"/>
          <a:ext cx="3273697" cy="3273697"/>
        </a:xfrm>
        <a:prstGeom prst="ellipse">
          <a:avLst/>
        </a:prstGeom>
        <a:solidFill>
          <a:srgbClr val="8991F7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Competitor Offering</a:t>
          </a:r>
        </a:p>
      </dsp:txBody>
      <dsp:txXfrm>
        <a:off x="4624057" y="2959967"/>
        <a:ext cx="1964218" cy="1800533"/>
      </dsp:txXfrm>
    </dsp:sp>
    <dsp:sp modelId="{D374AAE6-B3FD-45A9-95C1-DC4AF90D98B7}">
      <dsp:nvSpPr>
        <dsp:cNvPr id="0" name=""/>
        <dsp:cNvSpPr/>
      </dsp:nvSpPr>
      <dsp:spPr>
        <a:xfrm>
          <a:off x="1260333" y="2114262"/>
          <a:ext cx="3273697" cy="3273697"/>
        </a:xfrm>
        <a:prstGeom prst="ellipse">
          <a:avLst/>
        </a:prstGeom>
        <a:solidFill>
          <a:srgbClr val="F843EF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Customer Requirements</a:t>
          </a:r>
        </a:p>
      </dsp:txBody>
      <dsp:txXfrm>
        <a:off x="1568606" y="2959967"/>
        <a:ext cx="1964218" cy="18005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F9F668-D309-42D7-B24A-C0D65407C761}">
      <dsp:nvSpPr>
        <dsp:cNvPr id="0" name=""/>
        <dsp:cNvSpPr/>
      </dsp:nvSpPr>
      <dsp:spPr>
        <a:xfrm>
          <a:off x="2728120" y="2420006"/>
          <a:ext cx="1263873" cy="710711"/>
        </a:xfrm>
        <a:prstGeom prst="ellipse">
          <a:avLst/>
        </a:prstGeom>
        <a:solidFill>
          <a:schemeClr val="tx1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ysClr val="window" lastClr="FFFFFF"/>
              </a:solidFill>
              <a:latin typeface="Circular Std 1" panose="020B0604020202020204" charset="0"/>
              <a:ea typeface="+mn-ea"/>
              <a:cs typeface="+mn-cs"/>
            </a:rPr>
            <a:t>Talent Strategy</a:t>
          </a:r>
        </a:p>
      </dsp:txBody>
      <dsp:txXfrm>
        <a:off x="2913210" y="2524087"/>
        <a:ext cx="893693" cy="502549"/>
      </dsp:txXfrm>
    </dsp:sp>
    <dsp:sp modelId="{2C5145DC-3733-4972-B5DC-F402D16AD941}">
      <dsp:nvSpPr>
        <dsp:cNvPr id="0" name=""/>
        <dsp:cNvSpPr/>
      </dsp:nvSpPr>
      <dsp:spPr>
        <a:xfrm rot="16200000">
          <a:off x="3007211" y="1537903"/>
          <a:ext cx="705691" cy="472658"/>
        </a:xfrm>
        <a:prstGeom prst="rightArrow">
          <a:avLst>
            <a:gd name="adj1" fmla="val 60000"/>
            <a:gd name="adj2" fmla="val 50000"/>
          </a:avLst>
        </a:prstGeom>
        <a:solidFill>
          <a:srgbClr val="00E1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>
            <a:solidFill>
              <a:sysClr val="window" lastClr="FFFFFF"/>
            </a:solidFill>
            <a:latin typeface="Circular Std 1" panose="020B0604020202020204" charset="0"/>
            <a:ea typeface="+mn-ea"/>
            <a:cs typeface="+mn-cs"/>
          </a:endParaRPr>
        </a:p>
      </dsp:txBody>
      <dsp:txXfrm>
        <a:off x="3078110" y="1703334"/>
        <a:ext cx="563894" cy="283594"/>
      </dsp:txXfrm>
    </dsp:sp>
    <dsp:sp modelId="{15476C1D-3242-4029-B472-B33731D35BD3}">
      <dsp:nvSpPr>
        <dsp:cNvPr id="0" name=""/>
        <dsp:cNvSpPr/>
      </dsp:nvSpPr>
      <dsp:spPr>
        <a:xfrm>
          <a:off x="2576327" y="207088"/>
          <a:ext cx="1567458" cy="881425"/>
        </a:xfrm>
        <a:prstGeom prst="ellipse">
          <a:avLst/>
        </a:prstGeom>
        <a:solidFill>
          <a:srgbClr val="00E1FF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/>
              </a:solidFill>
              <a:latin typeface="Circular Std 1" panose="020B0604020202020204" charset="0"/>
              <a:ea typeface="+mn-ea"/>
              <a:cs typeface="+mn-cs"/>
            </a:rPr>
            <a:t>Attraction</a:t>
          </a:r>
        </a:p>
      </dsp:txBody>
      <dsp:txXfrm>
        <a:off x="2805876" y="336170"/>
        <a:ext cx="1108360" cy="623261"/>
      </dsp:txXfrm>
    </dsp:sp>
    <dsp:sp modelId="{13A744A3-5776-4A6E-AFF5-2FF734EDBC2A}">
      <dsp:nvSpPr>
        <dsp:cNvPr id="0" name=""/>
        <dsp:cNvSpPr/>
      </dsp:nvSpPr>
      <dsp:spPr>
        <a:xfrm rot="18900000">
          <a:off x="3759146" y="1836185"/>
          <a:ext cx="607517" cy="472658"/>
        </a:xfrm>
        <a:prstGeom prst="rightArrow">
          <a:avLst>
            <a:gd name="adj1" fmla="val 60000"/>
            <a:gd name="adj2" fmla="val 50000"/>
          </a:avLst>
        </a:prstGeom>
        <a:solidFill>
          <a:srgbClr val="7EC1F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>
            <a:solidFill>
              <a:sysClr val="window" lastClr="FFFFFF"/>
            </a:solidFill>
            <a:latin typeface="Circular Std 1" panose="020B0604020202020204" charset="0"/>
            <a:ea typeface="+mn-ea"/>
            <a:cs typeface="+mn-cs"/>
          </a:endParaRPr>
        </a:p>
      </dsp:txBody>
      <dsp:txXfrm>
        <a:off x="3779912" y="1980850"/>
        <a:ext cx="465720" cy="283594"/>
      </dsp:txXfrm>
    </dsp:sp>
    <dsp:sp modelId="{2C4C30E3-DC20-44C0-825E-8BEB0433D09A}">
      <dsp:nvSpPr>
        <dsp:cNvPr id="0" name=""/>
        <dsp:cNvSpPr/>
      </dsp:nvSpPr>
      <dsp:spPr>
        <a:xfrm>
          <a:off x="4080740" y="830236"/>
          <a:ext cx="1567458" cy="881425"/>
        </a:xfrm>
        <a:prstGeom prst="ellipse">
          <a:avLst/>
        </a:prstGeom>
        <a:solidFill>
          <a:srgbClr val="7EC1FA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/>
              </a:solidFill>
              <a:latin typeface="Circular Std 1" panose="020B0604020202020204" charset="0"/>
              <a:ea typeface="+mn-ea"/>
              <a:cs typeface="+mn-cs"/>
            </a:rPr>
            <a:t>Sourcing</a:t>
          </a:r>
        </a:p>
      </dsp:txBody>
      <dsp:txXfrm>
        <a:off x="4310289" y="959318"/>
        <a:ext cx="1108360" cy="623261"/>
      </dsp:txXfrm>
    </dsp:sp>
    <dsp:sp modelId="{7EDBDA90-9DF5-4B4A-B301-5BAE36D64B11}">
      <dsp:nvSpPr>
        <dsp:cNvPr id="0" name=""/>
        <dsp:cNvSpPr/>
      </dsp:nvSpPr>
      <dsp:spPr>
        <a:xfrm>
          <a:off x="4148610" y="2539033"/>
          <a:ext cx="377304" cy="472658"/>
        </a:xfrm>
        <a:prstGeom prst="rightArrow">
          <a:avLst>
            <a:gd name="adj1" fmla="val 60000"/>
            <a:gd name="adj2" fmla="val 50000"/>
          </a:avLst>
        </a:prstGeom>
        <a:solidFill>
          <a:srgbClr val="1E82F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>
            <a:solidFill>
              <a:sysClr val="window" lastClr="FFFFFF"/>
            </a:solidFill>
            <a:latin typeface="Circular Std 1" panose="020B0604020202020204" charset="0"/>
            <a:ea typeface="+mn-ea"/>
            <a:cs typeface="+mn-cs"/>
          </a:endParaRPr>
        </a:p>
      </dsp:txBody>
      <dsp:txXfrm>
        <a:off x="4148610" y="2633565"/>
        <a:ext cx="264113" cy="283594"/>
      </dsp:txXfrm>
    </dsp:sp>
    <dsp:sp modelId="{E9931F27-D609-4339-A6C4-D157A51B45D6}">
      <dsp:nvSpPr>
        <dsp:cNvPr id="0" name=""/>
        <dsp:cNvSpPr/>
      </dsp:nvSpPr>
      <dsp:spPr>
        <a:xfrm>
          <a:off x="4703889" y="2334649"/>
          <a:ext cx="1567458" cy="881425"/>
        </a:xfrm>
        <a:prstGeom prst="ellipse">
          <a:avLst/>
        </a:prstGeom>
        <a:solidFill>
          <a:srgbClr val="1E82FA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/>
              </a:solidFill>
              <a:latin typeface="Circular Std 1" panose="020B0604020202020204" charset="0"/>
              <a:ea typeface="+mn-ea"/>
              <a:cs typeface="+mn-cs"/>
            </a:rPr>
            <a:t>Selection</a:t>
          </a:r>
        </a:p>
      </dsp:txBody>
      <dsp:txXfrm>
        <a:off x="4933438" y="2463731"/>
        <a:ext cx="1108360" cy="623261"/>
      </dsp:txXfrm>
    </dsp:sp>
    <dsp:sp modelId="{8030B5A4-A1A1-4DAB-8300-E843F540059D}">
      <dsp:nvSpPr>
        <dsp:cNvPr id="0" name=""/>
        <dsp:cNvSpPr/>
      </dsp:nvSpPr>
      <dsp:spPr>
        <a:xfrm rot="2700000">
          <a:off x="3759146" y="3241881"/>
          <a:ext cx="607517" cy="472658"/>
        </a:xfrm>
        <a:prstGeom prst="rightArrow">
          <a:avLst>
            <a:gd name="adj1" fmla="val 60000"/>
            <a:gd name="adj2" fmla="val 50000"/>
          </a:avLst>
        </a:prstGeom>
        <a:solidFill>
          <a:srgbClr val="8991F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>
            <a:solidFill>
              <a:sysClr val="window" lastClr="FFFFFF"/>
            </a:solidFill>
            <a:latin typeface="Circular Std 1" panose="020B0604020202020204" charset="0"/>
            <a:ea typeface="+mn-ea"/>
            <a:cs typeface="+mn-cs"/>
          </a:endParaRPr>
        </a:p>
      </dsp:txBody>
      <dsp:txXfrm>
        <a:off x="3779912" y="3286280"/>
        <a:ext cx="465720" cy="283594"/>
      </dsp:txXfrm>
    </dsp:sp>
    <dsp:sp modelId="{12729AC9-ED49-4D06-BEB5-55DC7FD90665}">
      <dsp:nvSpPr>
        <dsp:cNvPr id="0" name=""/>
        <dsp:cNvSpPr/>
      </dsp:nvSpPr>
      <dsp:spPr>
        <a:xfrm>
          <a:off x="4080740" y="3839062"/>
          <a:ext cx="1567458" cy="881425"/>
        </a:xfrm>
        <a:prstGeom prst="ellipse">
          <a:avLst/>
        </a:prstGeom>
        <a:solidFill>
          <a:srgbClr val="8991F7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/>
              </a:solidFill>
              <a:latin typeface="Circular Std 1" panose="020B0604020202020204" charset="0"/>
              <a:ea typeface="+mn-ea"/>
              <a:cs typeface="+mn-cs"/>
            </a:rPr>
            <a:t>Process &amp; Approach</a:t>
          </a:r>
        </a:p>
      </dsp:txBody>
      <dsp:txXfrm>
        <a:off x="4310289" y="3968144"/>
        <a:ext cx="1108360" cy="623261"/>
      </dsp:txXfrm>
    </dsp:sp>
    <dsp:sp modelId="{6C302736-C24F-4AFA-A404-9A578AD3003D}">
      <dsp:nvSpPr>
        <dsp:cNvPr id="0" name=""/>
        <dsp:cNvSpPr/>
      </dsp:nvSpPr>
      <dsp:spPr>
        <a:xfrm rot="5400000">
          <a:off x="3007211" y="3540163"/>
          <a:ext cx="705691" cy="472658"/>
        </a:xfrm>
        <a:prstGeom prst="rightArrow">
          <a:avLst>
            <a:gd name="adj1" fmla="val 60000"/>
            <a:gd name="adj2" fmla="val 50000"/>
          </a:avLst>
        </a:prstGeom>
        <a:solidFill>
          <a:srgbClr val="B071F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>
            <a:solidFill>
              <a:sysClr val="window" lastClr="FFFFFF"/>
            </a:solidFill>
            <a:latin typeface="Circular Std 1" panose="020B0604020202020204" charset="0"/>
            <a:ea typeface="+mn-ea"/>
            <a:cs typeface="+mn-cs"/>
          </a:endParaRPr>
        </a:p>
      </dsp:txBody>
      <dsp:txXfrm>
        <a:off x="3078110" y="3563797"/>
        <a:ext cx="563894" cy="283594"/>
      </dsp:txXfrm>
    </dsp:sp>
    <dsp:sp modelId="{69B745CC-FEB4-480A-9310-57F7E9B8A9D0}">
      <dsp:nvSpPr>
        <dsp:cNvPr id="0" name=""/>
        <dsp:cNvSpPr/>
      </dsp:nvSpPr>
      <dsp:spPr>
        <a:xfrm>
          <a:off x="2576327" y="4462211"/>
          <a:ext cx="1567458" cy="881425"/>
        </a:xfrm>
        <a:prstGeom prst="ellipse">
          <a:avLst/>
        </a:prstGeom>
        <a:solidFill>
          <a:srgbClr val="B071F4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/>
              </a:solidFill>
              <a:latin typeface="Circular Std 1" panose="020B0604020202020204" charset="0"/>
              <a:ea typeface="+mn-ea"/>
              <a:cs typeface="+mn-cs"/>
            </a:rPr>
            <a:t>On-Boarding</a:t>
          </a:r>
        </a:p>
      </dsp:txBody>
      <dsp:txXfrm>
        <a:off x="2805876" y="4591293"/>
        <a:ext cx="1108360" cy="623261"/>
      </dsp:txXfrm>
    </dsp:sp>
    <dsp:sp modelId="{8AFF990A-C3A8-46A5-A618-612EE4438832}">
      <dsp:nvSpPr>
        <dsp:cNvPr id="0" name=""/>
        <dsp:cNvSpPr/>
      </dsp:nvSpPr>
      <dsp:spPr>
        <a:xfrm rot="8100000">
          <a:off x="2353449" y="3241881"/>
          <a:ext cx="607517" cy="472658"/>
        </a:xfrm>
        <a:prstGeom prst="rightArrow">
          <a:avLst>
            <a:gd name="adj1" fmla="val 60000"/>
            <a:gd name="adj2" fmla="val 50000"/>
          </a:avLst>
        </a:prstGeom>
        <a:solidFill>
          <a:srgbClr val="C266F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>
            <a:solidFill>
              <a:sysClr val="window" lastClr="FFFFFF"/>
            </a:solidFill>
            <a:latin typeface="Circular Std 1" panose="020B0604020202020204" charset="0"/>
            <a:ea typeface="+mn-ea"/>
            <a:cs typeface="+mn-cs"/>
          </a:endParaRPr>
        </a:p>
      </dsp:txBody>
      <dsp:txXfrm rot="10800000">
        <a:off x="2474480" y="3286280"/>
        <a:ext cx="465720" cy="283594"/>
      </dsp:txXfrm>
    </dsp:sp>
    <dsp:sp modelId="{0BA98E33-0A9E-4838-92DE-AFEE1F2F3697}">
      <dsp:nvSpPr>
        <dsp:cNvPr id="0" name=""/>
        <dsp:cNvSpPr/>
      </dsp:nvSpPr>
      <dsp:spPr>
        <a:xfrm>
          <a:off x="1071914" y="3839062"/>
          <a:ext cx="1567458" cy="881425"/>
        </a:xfrm>
        <a:prstGeom prst="ellipse">
          <a:avLst/>
        </a:prstGeom>
        <a:solidFill>
          <a:srgbClr val="C266F3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/>
              </a:solidFill>
              <a:latin typeface="Circular Std 1" panose="020B0604020202020204" charset="0"/>
              <a:ea typeface="+mn-ea"/>
              <a:cs typeface="+mn-cs"/>
            </a:rPr>
            <a:t>Learning &amp; Development</a:t>
          </a:r>
        </a:p>
      </dsp:txBody>
      <dsp:txXfrm>
        <a:off x="1301463" y="3968144"/>
        <a:ext cx="1108360" cy="623261"/>
      </dsp:txXfrm>
    </dsp:sp>
    <dsp:sp modelId="{105DEC44-49E4-46A6-A661-073808B69678}">
      <dsp:nvSpPr>
        <dsp:cNvPr id="0" name=""/>
        <dsp:cNvSpPr/>
      </dsp:nvSpPr>
      <dsp:spPr>
        <a:xfrm rot="10800000">
          <a:off x="2194198" y="2539033"/>
          <a:ext cx="377304" cy="472658"/>
        </a:xfrm>
        <a:prstGeom prst="rightArrow">
          <a:avLst>
            <a:gd name="adj1" fmla="val 60000"/>
            <a:gd name="adj2" fmla="val 50000"/>
          </a:avLst>
        </a:prstGeom>
        <a:solidFill>
          <a:srgbClr val="F943E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>
            <a:solidFill>
              <a:sysClr val="window" lastClr="FFFFFF"/>
            </a:solidFill>
            <a:latin typeface="Circular Std 1" panose="020B0604020202020204" charset="0"/>
            <a:ea typeface="+mn-ea"/>
            <a:cs typeface="+mn-cs"/>
          </a:endParaRPr>
        </a:p>
      </dsp:txBody>
      <dsp:txXfrm rot="10800000">
        <a:off x="2307389" y="2633565"/>
        <a:ext cx="264113" cy="283594"/>
      </dsp:txXfrm>
    </dsp:sp>
    <dsp:sp modelId="{8A910B11-3C94-46EF-804E-9C8F3CD1262F}">
      <dsp:nvSpPr>
        <dsp:cNvPr id="0" name=""/>
        <dsp:cNvSpPr/>
      </dsp:nvSpPr>
      <dsp:spPr>
        <a:xfrm>
          <a:off x="448766" y="2334649"/>
          <a:ext cx="1567458" cy="881425"/>
        </a:xfrm>
        <a:prstGeom prst="ellipse">
          <a:avLst/>
        </a:prstGeom>
        <a:solidFill>
          <a:srgbClr val="F943EF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/>
              </a:solidFill>
              <a:latin typeface="Circular Std 1" panose="020B0604020202020204" charset="0"/>
              <a:ea typeface="+mn-ea"/>
              <a:cs typeface="+mn-cs"/>
            </a:rPr>
            <a:t>Reward &amp; Progression</a:t>
          </a:r>
        </a:p>
      </dsp:txBody>
      <dsp:txXfrm>
        <a:off x="678315" y="2463731"/>
        <a:ext cx="1108360" cy="623261"/>
      </dsp:txXfrm>
    </dsp:sp>
    <dsp:sp modelId="{1B586B5C-F2DE-41B7-9318-7AA8427FF65D}">
      <dsp:nvSpPr>
        <dsp:cNvPr id="0" name=""/>
        <dsp:cNvSpPr/>
      </dsp:nvSpPr>
      <dsp:spPr>
        <a:xfrm rot="13500000">
          <a:off x="2353449" y="1836185"/>
          <a:ext cx="607517" cy="472658"/>
        </a:xfrm>
        <a:prstGeom prst="rightArrow">
          <a:avLst>
            <a:gd name="adj1" fmla="val 60000"/>
            <a:gd name="adj2" fmla="val 50000"/>
          </a:avLst>
        </a:prstGeom>
        <a:solidFill>
          <a:srgbClr val="FD3FE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>
            <a:solidFill>
              <a:sysClr val="window" lastClr="FFFFFF"/>
            </a:solidFill>
            <a:latin typeface="Circular Std 1" panose="020B0604020202020204" charset="0"/>
            <a:ea typeface="+mn-ea"/>
            <a:cs typeface="+mn-cs"/>
          </a:endParaRPr>
        </a:p>
      </dsp:txBody>
      <dsp:txXfrm rot="10800000">
        <a:off x="2474480" y="1980850"/>
        <a:ext cx="465720" cy="283594"/>
      </dsp:txXfrm>
    </dsp:sp>
    <dsp:sp modelId="{A36E9F2F-F435-4824-9448-CF6DD1DB15AC}">
      <dsp:nvSpPr>
        <dsp:cNvPr id="0" name=""/>
        <dsp:cNvSpPr/>
      </dsp:nvSpPr>
      <dsp:spPr>
        <a:xfrm>
          <a:off x="1071914" y="830236"/>
          <a:ext cx="1567458" cy="881425"/>
        </a:xfrm>
        <a:prstGeom prst="ellipse">
          <a:avLst/>
        </a:prstGeom>
        <a:solidFill>
          <a:srgbClr val="FD3FEF"/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/>
              </a:solidFill>
              <a:latin typeface="Circular Std 1" panose="020B0604020202020204" charset="0"/>
              <a:ea typeface="+mn-ea"/>
              <a:cs typeface="+mn-cs"/>
            </a:rPr>
            <a:t>Retain / Exit</a:t>
          </a:r>
        </a:p>
      </dsp:txBody>
      <dsp:txXfrm>
        <a:off x="1301463" y="959318"/>
        <a:ext cx="1108360" cy="623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0:29:27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0:29:27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0:29:27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0:29:27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0:29:27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0:29:27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0:29:27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0:29:27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0:29:27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0:29:27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0:29:27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0:29:27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0:29:27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04T20:29:27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F617E49-9D16-4A29-B665-4D35ED1E3028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1DFA880-B36A-429C-9045-8E019C279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858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62006-C082-10A2-335C-A46F8FEA5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9C0CAA-A5D6-68BD-CB99-B57C120815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FC941-134B-BE34-DFF9-5F9D134E9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8D93-8D87-490A-AFC5-8CFDDE93BA1F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32A35-EFDC-0013-24B2-BD9368160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55BD0-EBAD-AE12-5262-13226A3B6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422B-8A60-4551-BB49-AF50173EF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271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18838-ABD7-C227-73B1-4D2E1E451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911EA1-ED2C-D9C4-1E93-48C373EC25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6F94B-34EF-FC54-EA25-5E1ECBC4B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8D93-8D87-490A-AFC5-8CFDDE93BA1F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91C22-E706-CCDB-8EA7-B7C822A9D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7547E-7581-E581-574A-AE18DCA8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422B-8A60-4551-BB49-AF50173EF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095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BC9764-E96E-2733-170A-EC1FB9D447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8952EA-7889-0684-D64F-D6B6FE9962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D8823-D6A7-1E58-4F34-097668009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8D93-8D87-490A-AFC5-8CFDDE93BA1F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A525D-8DD4-2813-D4BF-83FF28EC2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8FFB6-A9DD-1F6E-C3DE-2175A30EE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422B-8A60-4551-BB49-AF50173EF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132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F8371-DF74-4AFE-D774-AD4D2BADB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70D5F2-F982-0E5A-5BDA-410F3C899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E5C15-82DB-E054-BE81-80DCEA339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DF7C-120E-4C98-B1B5-57AA864DD2DC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3B97F-19F7-95AA-7329-48FC25B61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E521D-396D-239D-65C3-879F461F9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D702-9A62-43AF-B619-D10EE93C9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216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A1555-673B-ED9A-0729-8D5B015C5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99A47-6A28-D5D8-73C0-83825FADC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5D17F-6901-4624-B26B-146DF16BB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DF7C-120E-4C98-B1B5-57AA864DD2DC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54E1D-1A3D-FA7C-3E9F-D721B9687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DC5C6-8C63-AF5C-F3A4-2C4500F7A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D702-9A62-43AF-B619-D10EE93C9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597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4EBA0-6EFD-F049-8AA0-1D75B1945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2CF51-3894-2EE0-581B-2B2EE53DA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001C6-6D65-00D0-BDBE-66ECBFB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DF7C-120E-4C98-B1B5-57AA864DD2DC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907C5-AAE0-1BF3-4E41-AE16B1013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E6DFE-C19E-239B-1614-59CBFC7A1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D702-9A62-43AF-B619-D10EE93C9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180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09366-D8DF-C31E-68A8-1EF3F7817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4D076-3269-82BC-194E-EC53A157E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8323DA-BA20-43DA-659D-A8CC6E33F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0F641E-11FB-DCFC-630B-96C073428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DF7C-120E-4C98-B1B5-57AA864DD2DC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71968B-D0A0-B8BF-33A9-B8AC8E5E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C94B96-B0F9-1ADD-CD5E-3FF0A61C7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D702-9A62-43AF-B619-D10EE93C9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975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B2345-8D9A-0AF3-88C3-8D5A9BB3D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9C5DA-F98A-12BE-D9BC-0A14028F2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0A632C-B88C-80FE-D7FB-940512232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D79274-6CE1-4983-922F-41C6B1E695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94CFC0-9E21-636F-D3AC-886C0976D0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70FC71-2AB6-1426-ECB6-769184C6B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DF7C-120E-4C98-B1B5-57AA864DD2DC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C8BB5E-99D3-A6B0-93F3-60236B419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5F8F6B-C73B-6291-9C9B-26209F8EA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D702-9A62-43AF-B619-D10EE93C9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11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68FBA-1145-084B-6104-1B8E3307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7BCA72-7AC8-B8AF-4929-8E8A017A8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DF7C-120E-4C98-B1B5-57AA864DD2DC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D4BDF3-9FF0-37C2-81AE-4C1D7A4A0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B71941-0418-AC2A-1AF8-EC4D0FE9B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D702-9A62-43AF-B619-D10EE93C9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612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89D5C9-14B8-FECF-3CA2-45ADBECCC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DF7C-120E-4C98-B1B5-57AA864DD2DC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A6C56A-9FA0-62F9-2197-ACE5D2CA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B763D-1921-175D-E06E-7289AC1E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D702-9A62-43AF-B619-D10EE93C9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835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DD82B-B485-5580-0A5D-05DF15327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08AD7-86E3-50E4-DDA5-3D3EAF777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756FC9-FE0A-99D3-C34C-DE34465380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B5926-4CDC-4164-3258-79EA53227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DF7C-120E-4C98-B1B5-57AA864DD2DC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2F91D-5ABF-EFBD-D1A5-657242138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9FA70-D6D9-F627-BC50-DBE0604F6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D702-9A62-43AF-B619-D10EE93C9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74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FFF65-8E31-8979-4132-4144AD8CB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CE664-A577-9810-7E59-B05065A0D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00397-3C4F-FA6E-F951-1C0152E6A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8D93-8D87-490A-AFC5-8CFDDE93BA1F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EA7DC-B54F-B82A-417B-D677CB437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1A616-3A8C-D2B8-BDA0-23DCBB582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422B-8A60-4551-BB49-AF50173EF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163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DDCB-D3EC-D331-FCB7-91A5A65FF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A298D4-152C-A98A-5659-EDFEF5D8AA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991DC-618C-0A3B-A4D4-B4AE38ECF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A8CD0-AA29-5FD5-4251-400440C6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DF7C-120E-4C98-B1B5-57AA864DD2DC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750425-58C6-5C4F-70CF-66B441E7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997879-5C42-C334-A9A3-E834156BC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D702-9A62-43AF-B619-D10EE93C9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588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A81D3-13BE-268A-D9AD-EA4E5489E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79C6C1-14FD-2910-0EE9-A08F33449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62F06-47B4-3F1B-1676-4D5FB758B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DF7C-120E-4C98-B1B5-57AA864DD2DC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4D533-C9D5-0D0C-A622-439CB458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FA09A-1CBC-8B6F-4B20-746A49ECE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D702-9A62-43AF-B619-D10EE93C9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156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3DAE17-F51B-A7F2-F8FE-40D405926C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E8BC3-02AB-8CF5-EFAD-F9EC06D585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82790-C942-49C0-8CF3-434938214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DF7C-120E-4C98-B1B5-57AA864DD2DC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AEF03-590F-C311-314B-8868A03D6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31497-0378-696D-026B-B925E478B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2D702-9A62-43AF-B619-D10EE93C9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509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5F85B-E2DE-2310-2141-D1A059887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A30B5-CB8E-0D11-AD43-2F7D8E693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AC0EE-3514-5B72-02A0-E3C75B579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8D93-8D87-490A-AFC5-8CFDDE93BA1F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69437-198B-2B83-7075-4BB5EE0E8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082BF-1675-294E-7D63-11497F2E8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422B-8A60-4551-BB49-AF50173EF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16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1A0A5-3A31-9E97-CD24-51A2F64AC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29E6C-EF32-95CC-EF28-AA601B0BFE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0C08FA-9B25-B748-3D8E-C118588CA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81479E-30C7-71F1-2F87-F5FDA063A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8D93-8D87-490A-AFC5-8CFDDE93BA1F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2EC10-7302-5568-D080-D3151C969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A5496-50C7-DB70-5C95-F0A559B2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422B-8A60-4551-BB49-AF50173EF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565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01351-CAD0-F1BE-B3C1-B3FB0F559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00066D-4000-8AAE-327C-0E78D31CD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69A1C7-AFF0-5733-6AE8-888AD40D0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B50180-C37D-4FFC-F8AF-4314572890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6A8B43-D6F8-6218-DC97-B272695913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4EC315-60A8-00D8-2BA2-F48904EC0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8D93-8D87-490A-AFC5-8CFDDE93BA1F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99C33C-65FA-2CD3-ADE4-D3C19E825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BC9C3D-165E-82D5-659E-195A5B036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422B-8A60-4551-BB49-AF50173EF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36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9A4E3-8B25-9671-7659-324543068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5188C8-ECB3-71B5-716D-C870C3ACD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8D93-8D87-490A-AFC5-8CFDDE93BA1F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F740F4-0319-40B9-9C59-76324EC94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4DEA88-959D-EF0D-8E3B-D834929CF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422B-8A60-4551-BB49-AF50173EF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031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637B9F-67C1-FFED-847B-5BD9D0F6A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8D93-8D87-490A-AFC5-8CFDDE93BA1F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CAC90-6B71-12DC-11A9-A34C8D0A8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2A2C8-BDE3-6A7F-B129-3421FE5E6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422B-8A60-4551-BB49-AF50173EF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18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1B523-D899-5798-C4B0-8149FEC3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86FDF-7DC9-AEAD-3C51-C94EF6877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C3B59-8E74-8A91-9D15-5AD070508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97BF8-368F-703F-7294-24E721C7A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8D93-8D87-490A-AFC5-8CFDDE93BA1F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503C2-291B-0CAF-2AE1-EC2E947C2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6A03C-6689-90DB-EF8C-EF7D014BF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422B-8A60-4551-BB49-AF50173EF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24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A7E48-5478-8B62-B29A-DFF9B9814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312D66-A5BD-721A-5C9E-A79B5BFBE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9E664-5DFE-3651-F633-6B564A3AA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EA03BC-BC4F-AD44-1966-9FC7CABC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08D93-8D87-490A-AFC5-8CFDDE93BA1F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2B3A8C-CA25-60BA-85B3-F945BCA3F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A2D7A2-B0B9-806E-52B2-2DE764EE1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422B-8A60-4551-BB49-AF50173EF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06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A09102-4600-2685-26EB-25C782E98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182A4-1AB2-E34A-2C4A-F36B36D3B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BEC1B-AF8A-F220-B304-AE571D1269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08D93-8D87-490A-AFC5-8CFDDE93BA1F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9235E-3718-1CEC-737A-BE58042D0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9326A-62FB-27DB-6C31-31D84CAAD6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C422B-8A60-4551-BB49-AF50173EF5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90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E45E2A-88A3-4892-3418-A4724A2FE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792212-30C8-BEB8-4FD0-7BEC27634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B4122-61D8-B292-E187-64A5174DBD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6DF7C-120E-4C98-B1B5-57AA864DD2DC}" type="datetimeFigureOut">
              <a:rPr lang="en-GB" smtClean="0"/>
              <a:t>28/05/2024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D7205-30DA-8F37-A258-A7CF9A29A9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8E9A9-A5B4-6178-A371-6DA8DCD4C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2D702-9A62-43AF-B619-D10EE93C9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48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90.emf"/><Relationship Id="rId7" Type="http://schemas.openxmlformats.org/officeDocument/2006/relationships/diagramColors" Target="../diagrams/colors2.xml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emf"/><Relationship Id="rId7" Type="http://schemas.openxmlformats.org/officeDocument/2006/relationships/diagramColors" Target="../diagrams/colors3.xml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90.emf"/><Relationship Id="rId7" Type="http://schemas.openxmlformats.org/officeDocument/2006/relationships/image" Target="../media/image8.sv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91.emf"/><Relationship Id="rId7" Type="http://schemas.openxmlformats.org/officeDocument/2006/relationships/diagramColors" Target="../diagrams/colors1.xml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emf"/><Relationship Id="rId7" Type="http://schemas.openxmlformats.org/officeDocument/2006/relationships/chart" Target="../charts/chart4.xml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3DB0E92-7C42-7E4B-3565-B988D5E4B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465" y="4950567"/>
            <a:ext cx="11484864" cy="630847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Montserrat" pitchFamily="2" charset="0"/>
              </a:rPr>
              <a:t>RPO and Talent Solutions aren’t just for the big agencies…  and we are going to prove it!</a:t>
            </a:r>
          </a:p>
        </p:txBody>
      </p:sp>
    </p:spTree>
    <p:extLst>
      <p:ext uri="{BB962C8B-B14F-4D97-AF65-F5344CB8AC3E}">
        <p14:creationId xmlns:p14="http://schemas.microsoft.com/office/powerpoint/2010/main" val="1727539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DA9A35-8860-EDC6-126D-21D6D7433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84" y="140680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dirty="0"/>
              <a:t>Knowing where to take your RPO first?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512" y="1307275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BC1925-A00A-4F9F-93EA-52338A267F09}"/>
              </a:ext>
            </a:extLst>
          </p:cNvPr>
          <p:cNvSpPr txBox="1"/>
          <p:nvPr/>
        </p:nvSpPr>
        <p:spPr>
          <a:xfrm>
            <a:off x="667510" y="1811691"/>
            <a:ext cx="6593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>
                <a:solidFill>
                  <a:schemeClr val="tx1"/>
                </a:solidFill>
                <a:latin typeface="Calibri" panose="020F0502020204030204" pitchFamily="34" charset="0"/>
              </a:rPr>
              <a:t>Who are your ‘most suitable’ clients right now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18" y="2404434"/>
            <a:ext cx="10618516" cy="434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3EBF22D1-E052-A454-0F9A-D98F66BCFB73}"/>
              </a:ext>
            </a:extLst>
          </p:cNvPr>
          <p:cNvSpPr/>
          <p:nvPr/>
        </p:nvSpPr>
        <p:spPr>
          <a:xfrm>
            <a:off x="6011333" y="1952372"/>
            <a:ext cx="5392401" cy="3775497"/>
          </a:xfrm>
          <a:prstGeom prst="flowChartConnector">
            <a:avLst/>
          </a:prstGeom>
          <a:noFill/>
          <a:ln w="539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3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DA9A35-8860-EDC6-126D-21D6D7433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387841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 dirty="0"/>
              <a:t>You need to become your clients talent partner</a:t>
            </a:r>
            <a:endParaRPr lang="en-GB" sz="2400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512" y="1307275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325A37-D52D-AE6F-54B7-80F933904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896" y="641430"/>
            <a:ext cx="8070832" cy="605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72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A9A35-8860-EDC6-126D-21D6D7433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1" y="387841"/>
            <a:ext cx="11119935" cy="6278966"/>
          </a:xfrm>
        </p:spPr>
        <p:txBody>
          <a:bodyPr>
            <a:normAutofit/>
          </a:bodyPr>
          <a:lstStyle/>
          <a:p>
            <a:r>
              <a:rPr lang="en-GB" sz="2400" b="1" dirty="0"/>
              <a:t>Where are your clients experiencing their pain...</a:t>
            </a:r>
            <a:br>
              <a:rPr lang="en-GB" sz="2400" b="1" dirty="0"/>
            </a:br>
            <a:br>
              <a:rPr lang="en-GB" sz="2400" b="1" dirty="0"/>
            </a:br>
            <a:br>
              <a:rPr lang="en-GB" sz="2400" b="1" dirty="0"/>
            </a:br>
            <a:br>
              <a:rPr lang="en-GB" sz="2400" b="1" dirty="0"/>
            </a:br>
            <a:br>
              <a:rPr lang="en-GB" sz="2400" b="1" dirty="0"/>
            </a:br>
            <a:br>
              <a:rPr lang="en-GB" sz="2400" b="1" dirty="0"/>
            </a:br>
            <a:br>
              <a:rPr lang="en-GB" sz="2400" b="1" dirty="0"/>
            </a:br>
            <a:br>
              <a:rPr lang="en-GB" sz="2400" b="1" dirty="0"/>
            </a:br>
            <a:br>
              <a:rPr lang="en-GB" sz="2400" b="1" dirty="0"/>
            </a:br>
            <a:br>
              <a:rPr lang="en-GB" sz="2400" b="1" dirty="0"/>
            </a:br>
            <a:br>
              <a:rPr lang="en-GB" sz="2400" b="1" dirty="0"/>
            </a:br>
            <a:br>
              <a:rPr lang="en-GB" sz="2400" b="1" dirty="0"/>
            </a:br>
            <a:br>
              <a:rPr lang="en-GB" sz="2400" b="1" dirty="0"/>
            </a:br>
            <a:br>
              <a:rPr lang="en-GB" sz="2400" b="1" dirty="0"/>
            </a:br>
            <a:br>
              <a:rPr lang="en-GB" sz="2400" b="1" dirty="0"/>
            </a:br>
            <a:r>
              <a:rPr lang="en-GB" sz="2400" b="1" dirty="0"/>
              <a:t>                                                                                              … be the antidote </a:t>
            </a:r>
            <a:endParaRPr lang="en-GB" sz="2400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512" y="1307275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F04D955-6403-4475-BF3C-A259FAAB7A55}"/>
                  </a:ext>
                </a:extLst>
              </p14:cNvPr>
              <p14:cNvContentPartPr/>
              <p14:nvPr/>
            </p14:nvContentPartPr>
            <p14:xfrm>
              <a:off x="6982760" y="1152223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DF04D955-6403-4475-BF3C-A259FAAB7A5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70520" y="1139983"/>
                <a:ext cx="24840" cy="2484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8" name="Diagram 7"/>
          <p:cNvGraphicFramePr/>
          <p:nvPr/>
        </p:nvGraphicFramePr>
        <p:xfrm>
          <a:off x="3512457" y="1325563"/>
          <a:ext cx="5762172" cy="5630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213" y="3668679"/>
            <a:ext cx="1485050" cy="990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931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DA9A35-8860-EDC6-126D-21D6D7433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387841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 dirty="0"/>
              <a:t>Positioning your killer RPO Talent Solution</a:t>
            </a:r>
            <a:endParaRPr lang="en-GB" sz="2400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512" y="1307275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F04D955-6403-4475-BF3C-A259FAAB7A55}"/>
                  </a:ext>
                </a:extLst>
              </p14:cNvPr>
              <p14:cNvContentPartPr/>
              <p14:nvPr/>
            </p14:nvContentPartPr>
            <p14:xfrm>
              <a:off x="9493633" y="1152223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DF04D955-6403-4475-BF3C-A259FAAB7A5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81393" y="1139983"/>
                <a:ext cx="24840" cy="2484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70771648"/>
              </p:ext>
            </p:extLst>
          </p:nvPr>
        </p:nvGraphicFramePr>
        <p:xfrm>
          <a:off x="1930302" y="1401838"/>
          <a:ext cx="8156883" cy="5456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 rot="19292765">
            <a:off x="6302682" y="3820899"/>
            <a:ext cx="1339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So What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5190513" y="5128436"/>
            <a:ext cx="1625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Sour Spot</a:t>
            </a:r>
          </a:p>
        </p:txBody>
      </p:sp>
      <p:sp>
        <p:nvSpPr>
          <p:cNvPr id="26" name="TextBox 25"/>
          <p:cNvSpPr txBox="1"/>
          <p:nvPr/>
        </p:nvSpPr>
        <p:spPr>
          <a:xfrm rot="2001395">
            <a:off x="4409440" y="3894778"/>
            <a:ext cx="1618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Sweet Spot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1836" y="4192523"/>
            <a:ext cx="716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Shit Spot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696B758A-D673-B4F9-4359-3A3032311E26}"/>
              </a:ext>
            </a:extLst>
          </p:cNvPr>
          <p:cNvSpPr/>
          <p:nvPr/>
        </p:nvSpPr>
        <p:spPr>
          <a:xfrm rot="2007819">
            <a:off x="4394584" y="3363634"/>
            <a:ext cx="1476812" cy="1253084"/>
          </a:xfrm>
          <a:prstGeom prst="flowChartConnector">
            <a:avLst/>
          </a:prstGeom>
          <a:noFill/>
          <a:ln w="539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65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DA9A35-8860-EDC6-126D-21D6D7433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387841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dirty="0"/>
              <a:t>Building a killer RPO talent solution: Your RPO scope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512" y="1307275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F04D955-6403-4475-BF3C-A259FAAB7A55}"/>
                  </a:ext>
                </a:extLst>
              </p14:cNvPr>
              <p14:cNvContentPartPr/>
              <p14:nvPr/>
            </p14:nvContentPartPr>
            <p14:xfrm>
              <a:off x="6982760" y="1152223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F04D955-6403-4475-BF3C-A259FAAB7A5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73760" y="1143223"/>
                <a:ext cx="18000" cy="18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7" name="Diagram 6"/>
          <p:cNvGraphicFramePr/>
          <p:nvPr/>
        </p:nvGraphicFramePr>
        <p:xfrm>
          <a:off x="2670629" y="1307275"/>
          <a:ext cx="6720114" cy="555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387DEB0D-140E-D3A1-6534-48802F529E5E}"/>
              </a:ext>
            </a:extLst>
          </p:cNvPr>
          <p:cNvSpPr/>
          <p:nvPr/>
        </p:nvSpPr>
        <p:spPr>
          <a:xfrm>
            <a:off x="4766733" y="1480255"/>
            <a:ext cx="3860800" cy="5377745"/>
          </a:xfrm>
          <a:prstGeom prst="flowChartConnector">
            <a:avLst/>
          </a:prstGeom>
          <a:noFill/>
          <a:ln w="539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73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DA9A35-8860-EDC6-126D-21D6D7433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84" y="140681"/>
            <a:ext cx="10515600" cy="1586519"/>
          </a:xfrm>
        </p:spPr>
        <p:txBody>
          <a:bodyPr>
            <a:normAutofit/>
          </a:bodyPr>
          <a:lstStyle/>
          <a:p>
            <a:pPr lvl="0" fontAlgn="base">
              <a:lnSpc>
                <a:spcPct val="100000"/>
              </a:lnSpc>
              <a:spcBef>
                <a:spcPts val="0"/>
              </a:spcBef>
            </a:pPr>
            <a:r>
              <a:rPr lang="en-GB" sz="2400" dirty="0"/>
              <a:t>Market testing your talent solution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512" y="1307275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F04D955-6403-4475-BF3C-A259FAAB7A55}"/>
                  </a:ext>
                </a:extLst>
              </p14:cNvPr>
              <p14:cNvContentPartPr/>
              <p14:nvPr/>
            </p14:nvContentPartPr>
            <p14:xfrm>
              <a:off x="6982760" y="1152223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DF04D955-6403-4475-BF3C-A259FAAB7A5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70520" y="1139983"/>
                <a:ext cx="24840" cy="24840"/>
              </a:xfrm>
              <a:prstGeom prst="rect">
                <a:avLst/>
              </a:prstGeom>
            </p:spPr>
          </p:pic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029" y="1325563"/>
            <a:ext cx="5467804" cy="540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D01072-9297-253B-A1B1-E89A4EB74D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3264" y="3262234"/>
            <a:ext cx="2274005" cy="327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50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DA9A35-8860-EDC6-126D-21D6D7433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84" y="140680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dirty="0"/>
              <a:t>7 steps to RPO Success Programme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512" y="1307275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F04D955-6403-4475-BF3C-A259FAAB7A55}"/>
                  </a:ext>
                </a:extLst>
              </p14:cNvPr>
              <p14:cNvContentPartPr/>
              <p14:nvPr/>
            </p14:nvContentPartPr>
            <p14:xfrm>
              <a:off x="6982760" y="1152223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DF04D955-6403-4475-BF3C-A259FAAB7A5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70520" y="1139983"/>
                <a:ext cx="24840" cy="2484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64485C5-6934-DC05-555E-B78EBF83E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32" y="2389253"/>
            <a:ext cx="11524488" cy="3316524"/>
          </a:xfrm>
          <a:prstGeom prst="rect">
            <a:avLst/>
          </a:prstGeom>
        </p:spPr>
      </p:pic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F22307F0-154D-46B2-8FAB-16D6FD1F0FDB}"/>
              </a:ext>
            </a:extLst>
          </p:cNvPr>
          <p:cNvSpPr/>
          <p:nvPr/>
        </p:nvSpPr>
        <p:spPr>
          <a:xfrm>
            <a:off x="1862667" y="1404056"/>
            <a:ext cx="3454400" cy="4979812"/>
          </a:xfrm>
          <a:prstGeom prst="flowChartConnector">
            <a:avLst/>
          </a:prstGeom>
          <a:noFill/>
          <a:ln w="539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37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DA9A35-8860-EDC6-126D-21D6D7433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84" y="140680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dirty="0"/>
              <a:t>7 steps to RPO Success Programme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512" y="1307275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F04D955-6403-4475-BF3C-A259FAAB7A55}"/>
                  </a:ext>
                </a:extLst>
              </p14:cNvPr>
              <p14:cNvContentPartPr/>
              <p14:nvPr/>
            </p14:nvContentPartPr>
            <p14:xfrm>
              <a:off x="6982760" y="1152223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F04D955-6403-4475-BF3C-A259FAAB7A5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73760" y="1143223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64485C5-6934-DC05-555E-B78EBF83E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5200" y="5595710"/>
            <a:ext cx="3375377" cy="105062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4753B83-1AAE-296E-30CE-C4FE2731DE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71100"/>
              </p:ext>
            </p:extLst>
          </p:nvPr>
        </p:nvGraphicFramePr>
        <p:xfrm>
          <a:off x="1098549" y="2019639"/>
          <a:ext cx="9781117" cy="3165473"/>
        </p:xfrm>
        <a:graphic>
          <a:graphicData uri="http://schemas.openxmlformats.org/drawingml/2006/table">
            <a:tbl>
              <a:tblPr/>
              <a:tblGrid>
                <a:gridCol w="1155526">
                  <a:extLst>
                    <a:ext uri="{9D8B030D-6E8A-4147-A177-3AD203B41FA5}">
                      <a16:colId xmlns:a16="http://schemas.microsoft.com/office/drawing/2014/main" val="1547454260"/>
                    </a:ext>
                  </a:extLst>
                </a:gridCol>
                <a:gridCol w="1003790">
                  <a:extLst>
                    <a:ext uri="{9D8B030D-6E8A-4147-A177-3AD203B41FA5}">
                      <a16:colId xmlns:a16="http://schemas.microsoft.com/office/drawing/2014/main" val="263317602"/>
                    </a:ext>
                  </a:extLst>
                </a:gridCol>
                <a:gridCol w="1085494">
                  <a:extLst>
                    <a:ext uri="{9D8B030D-6E8A-4147-A177-3AD203B41FA5}">
                      <a16:colId xmlns:a16="http://schemas.microsoft.com/office/drawing/2014/main" val="4255105128"/>
                    </a:ext>
                  </a:extLst>
                </a:gridCol>
                <a:gridCol w="1085494">
                  <a:extLst>
                    <a:ext uri="{9D8B030D-6E8A-4147-A177-3AD203B41FA5}">
                      <a16:colId xmlns:a16="http://schemas.microsoft.com/office/drawing/2014/main" val="99120855"/>
                    </a:ext>
                  </a:extLst>
                </a:gridCol>
                <a:gridCol w="1085494">
                  <a:extLst>
                    <a:ext uri="{9D8B030D-6E8A-4147-A177-3AD203B41FA5}">
                      <a16:colId xmlns:a16="http://schemas.microsoft.com/office/drawing/2014/main" val="3176220584"/>
                    </a:ext>
                  </a:extLst>
                </a:gridCol>
                <a:gridCol w="1085494">
                  <a:extLst>
                    <a:ext uri="{9D8B030D-6E8A-4147-A177-3AD203B41FA5}">
                      <a16:colId xmlns:a16="http://schemas.microsoft.com/office/drawing/2014/main" val="3104429723"/>
                    </a:ext>
                  </a:extLst>
                </a:gridCol>
                <a:gridCol w="1085494">
                  <a:extLst>
                    <a:ext uri="{9D8B030D-6E8A-4147-A177-3AD203B41FA5}">
                      <a16:colId xmlns:a16="http://schemas.microsoft.com/office/drawing/2014/main" val="1304492152"/>
                    </a:ext>
                  </a:extLst>
                </a:gridCol>
                <a:gridCol w="1237229">
                  <a:extLst>
                    <a:ext uri="{9D8B030D-6E8A-4147-A177-3AD203B41FA5}">
                      <a16:colId xmlns:a16="http://schemas.microsoft.com/office/drawing/2014/main" val="2403403763"/>
                    </a:ext>
                  </a:extLst>
                </a:gridCol>
                <a:gridCol w="957102">
                  <a:extLst>
                    <a:ext uri="{9D8B030D-6E8A-4147-A177-3AD203B41FA5}">
                      <a16:colId xmlns:a16="http://schemas.microsoft.com/office/drawing/2014/main" val="3924708075"/>
                    </a:ext>
                  </a:extLst>
                </a:gridCol>
              </a:tblGrid>
              <a:tr h="131251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0"/>
                        </a:rPr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0"/>
                        </a:rPr>
                        <a:t>ReadinessAudit </a:t>
                      </a:r>
                      <a:endParaRPr lang="en-GB" sz="1100" b="1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0"/>
                        </a:rPr>
                        <a:t>Shaping </a:t>
                      </a:r>
                      <a:endParaRPr lang="en-GB" sz="1100" b="1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0"/>
                        </a:rPr>
                        <a:t>Strategic Sales </a:t>
                      </a:r>
                      <a:endParaRPr lang="en-GB" sz="1100" b="1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0"/>
                        </a:rPr>
                        <a:t>Tools &amp; Techniques </a:t>
                      </a:r>
                      <a:endParaRPr lang="en-GB" sz="1100" b="1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0"/>
                        </a:rPr>
                        <a:t>Sales Coaching </a:t>
                      </a:r>
                      <a:endParaRPr lang="en-GB" sz="1100" b="1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0"/>
                        </a:rPr>
                        <a:t>Implement &amp; Deploy </a:t>
                      </a:r>
                      <a:endParaRPr lang="en-GB" sz="1100" b="1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0"/>
                        </a:rPr>
                        <a:t>Ongoing Support </a:t>
                      </a:r>
                      <a:endParaRPr lang="en-GB" sz="1100" b="1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0"/>
                        </a:rPr>
                        <a:t>Total </a:t>
                      </a:r>
                      <a:endParaRPr lang="en-GB" sz="1100" b="1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209658"/>
                  </a:ext>
                </a:extLst>
              </a:tr>
              <a:tr h="617653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0"/>
                        </a:rPr>
                        <a:t>Standard </a:t>
                      </a:r>
                      <a:endParaRPr lang="en-GB" sz="1100" b="1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0"/>
                        </a:rPr>
                        <a:t>FREE </a:t>
                      </a:r>
                      <a:endParaRPr lang="en-GB" sz="1100" b="1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0"/>
                        </a:rPr>
                        <a:t>£20,000 single fee </a:t>
                      </a:r>
                      <a:endParaRPr lang="en-GB" sz="1100" b="1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0"/>
                        </a:rPr>
                        <a:t>£20,000 </a:t>
                      </a:r>
                      <a:endParaRPr lang="en-GB" sz="1100" b="1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3932286"/>
                  </a:ext>
                </a:extLst>
              </a:tr>
              <a:tr h="617653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0"/>
                        </a:rPr>
                        <a:t>Monthly </a:t>
                      </a:r>
                      <a:endParaRPr lang="en-GB" sz="1100" b="1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0"/>
                        </a:rPr>
                        <a:t>FREE </a:t>
                      </a:r>
                      <a:endParaRPr lang="en-GB" sz="1100" b="1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0"/>
                        </a:rPr>
                        <a:t>£1,950pm x 12</a:t>
                      </a:r>
                      <a:endParaRPr lang="en-GB" sz="1100" b="1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0"/>
                        </a:rPr>
                        <a:t>£23,400 </a:t>
                      </a:r>
                      <a:endParaRPr lang="en-GB" sz="1100" b="1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88332"/>
                  </a:ext>
                </a:extLst>
              </a:tr>
              <a:tr h="617653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0"/>
                        </a:rPr>
                        <a:t>Modular </a:t>
                      </a:r>
                      <a:endParaRPr lang="en-GB" sz="1100" b="1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0"/>
                        </a:rPr>
                        <a:t>FREE </a:t>
                      </a:r>
                      <a:endParaRPr lang="en-GB" sz="1100" b="1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0"/>
                        </a:rPr>
                        <a:t>£7,500 </a:t>
                      </a:r>
                      <a:endParaRPr lang="en-GB" sz="1100" b="1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0"/>
                        </a:rPr>
                        <a:t>£3,125 </a:t>
                      </a:r>
                      <a:endParaRPr lang="en-GB" sz="1100" b="1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0"/>
                        </a:rPr>
                        <a:t>£3,125 </a:t>
                      </a:r>
                      <a:endParaRPr lang="en-GB" sz="1100" b="1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0"/>
                        </a:rPr>
                        <a:t>£3,750 </a:t>
                      </a:r>
                      <a:endParaRPr lang="en-GB" sz="1100" b="1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0"/>
                        </a:rPr>
                        <a:t>£5,000 </a:t>
                      </a:r>
                      <a:endParaRPr lang="en-GB" sz="1100" b="1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0"/>
                        </a:rPr>
                        <a:t>£3,750 </a:t>
                      </a:r>
                      <a:endParaRPr lang="en-GB" sz="1100" b="1" i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100" b="1" i="0" dirty="0">
                          <a:solidFill>
                            <a:srgbClr val="002060"/>
                          </a:solidFill>
                          <a:effectLst/>
                          <a:latin typeface="Montserrat" panose="00000500000000000000" pitchFamily="2" charset="0"/>
                        </a:rPr>
                        <a:t>£26,250 </a:t>
                      </a:r>
                      <a:endParaRPr lang="en-GB" sz="1100" b="1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4803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2290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DA9A35-8860-EDC6-126D-21D6D7433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84" y="140680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dirty="0"/>
              <a:t>Stop ambulance chasing…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512" y="1307275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F04D955-6403-4475-BF3C-A259FAAB7A55}"/>
                  </a:ext>
                </a:extLst>
              </p14:cNvPr>
              <p14:cNvContentPartPr/>
              <p14:nvPr/>
            </p14:nvContentPartPr>
            <p14:xfrm>
              <a:off x="6982760" y="1152223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F04D955-6403-4475-BF3C-A259FAAB7A5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73760" y="114322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2254CE-85FF-4207-9E43-437D806D2023}"/>
              </a:ext>
            </a:extLst>
          </p:cNvPr>
          <p:cNvSpPr txBox="1">
            <a:spLocks/>
          </p:cNvSpPr>
          <p:nvPr/>
        </p:nvSpPr>
        <p:spPr>
          <a:xfrm>
            <a:off x="667512" y="1552053"/>
            <a:ext cx="11119936" cy="5030282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10B3A"/>
                </a:solidFill>
                <a:latin typeface="Montserrat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10B3A"/>
                </a:solidFill>
                <a:latin typeface="Montserrat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10B3A"/>
                </a:solidFill>
                <a:latin typeface="Montserrat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10B3A"/>
                </a:solidFill>
                <a:latin typeface="Montserrat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10B3A"/>
                </a:solidFill>
                <a:latin typeface="Montserrat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10B3A"/>
                </a:solidFill>
                <a:latin typeface="Montserrat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10B3A"/>
                </a:solidFill>
                <a:latin typeface="Montserrat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10B3A"/>
                </a:solidFill>
                <a:latin typeface="Montserrat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10B3A"/>
                </a:solidFill>
                <a:latin typeface="Montserrat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rgbClr val="FE3CF0"/>
                </a:solidFill>
                <a:latin typeface="Montserrat Bold"/>
                <a:cs typeface="Calibri" panose="020F0502020204030204" pitchFamily="34" charset="0"/>
              </a:rPr>
              <a:t>RPO /MSP Solutions – The Proof: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Eire: 3m euro over 5 years Partial RPO - Healthcare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UK: Lancs 750k </a:t>
            </a:r>
            <a:r>
              <a:rPr lang="en-GB" sz="24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gbp</a:t>
            </a:r>
            <a:r>
              <a:rPr lang="en-GB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over 3 years Project RPO - Manufacturing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UK: West Yorks 980k </a:t>
            </a:r>
            <a:r>
              <a:rPr lang="en-GB" sz="24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gbp</a:t>
            </a:r>
            <a:r>
              <a:rPr lang="en-GB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over 3 years MSP - Engineering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UK: </a:t>
            </a:r>
            <a:r>
              <a:rPr lang="en-GB" sz="24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Gtr</a:t>
            </a:r>
            <a:r>
              <a:rPr lang="en-GB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Mcr</a:t>
            </a:r>
            <a:r>
              <a:rPr lang="en-GB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349k </a:t>
            </a:r>
            <a:r>
              <a:rPr lang="en-GB" sz="24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gbp</a:t>
            </a:r>
            <a:r>
              <a:rPr lang="en-GB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over 2 years Project RPO - Industrial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UK: Berks 3.75m </a:t>
            </a:r>
            <a:r>
              <a:rPr lang="en-GB" sz="2400" dirty="0" err="1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gbp</a:t>
            </a:r>
            <a:r>
              <a:rPr lang="en-GB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over 3 years MSP - IT</a:t>
            </a:r>
          </a:p>
          <a:p>
            <a:endParaRPr lang="en-GB" sz="2400" b="1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endParaRPr lang="en-GB" sz="8000" b="1" dirty="0">
              <a:solidFill>
                <a:srgbClr val="2BE4FE"/>
              </a:solidFill>
              <a:latin typeface="+mn-lt"/>
              <a:cs typeface="Calibri" panose="020F0502020204030204" pitchFamily="34" charset="0"/>
            </a:endParaRPr>
          </a:p>
          <a:p>
            <a:r>
              <a:rPr lang="en-GB" sz="8000" b="1" dirty="0">
                <a:solidFill>
                  <a:srgbClr val="2BE4FE"/>
                </a:solidFill>
                <a:latin typeface="+mn-lt"/>
                <a:cs typeface="Calibri" panose="020F0502020204030204" pitchFamily="34" charset="0"/>
              </a:rPr>
              <a:t>1-2x</a:t>
            </a:r>
            <a:r>
              <a:rPr lang="en-GB" sz="80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 </a:t>
            </a:r>
            <a:r>
              <a:rPr lang="en-GB" sz="8000" b="1" dirty="0">
                <a:solidFill>
                  <a:srgbClr val="7EC1FA"/>
                </a:solidFill>
                <a:latin typeface="+mn-lt"/>
                <a:cs typeface="Calibri" panose="020F0502020204030204" pitchFamily="34" charset="0"/>
              </a:rPr>
              <a:t>3-5x</a:t>
            </a:r>
            <a:r>
              <a:rPr lang="en-GB" sz="80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 </a:t>
            </a:r>
            <a:r>
              <a:rPr lang="en-GB" sz="8000" b="1" dirty="0">
                <a:solidFill>
                  <a:srgbClr val="B071F4"/>
                </a:solidFill>
                <a:latin typeface="+mn-lt"/>
                <a:cs typeface="Calibri" panose="020F0502020204030204" pitchFamily="34" charset="0"/>
              </a:rPr>
              <a:t>6-9x</a:t>
            </a:r>
            <a:r>
              <a:rPr lang="en-GB" sz="80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 </a:t>
            </a:r>
            <a:r>
              <a:rPr lang="en-GB" sz="8000" b="1" dirty="0">
                <a:solidFill>
                  <a:srgbClr val="FD3FEF"/>
                </a:solidFill>
                <a:latin typeface="+mn-lt"/>
                <a:cs typeface="Calibri" panose="020F0502020204030204" pitchFamily="34" charset="0"/>
              </a:rPr>
              <a:t>10x+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A3164377-8C7B-8926-BDEB-45963AC0B5FB}"/>
              </a:ext>
            </a:extLst>
          </p:cNvPr>
          <p:cNvSpPr/>
          <p:nvPr/>
        </p:nvSpPr>
        <p:spPr>
          <a:xfrm>
            <a:off x="8728397" y="5003625"/>
            <a:ext cx="2793043" cy="1854375"/>
          </a:xfrm>
          <a:prstGeom prst="flowChartConnector">
            <a:avLst/>
          </a:prstGeom>
          <a:noFill/>
          <a:ln w="539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341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3DB0E92-7C42-7E4B-3565-B988D5E4B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465" y="4950567"/>
            <a:ext cx="11484864" cy="630847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Montserrat" pitchFamily="2" charset="0"/>
              </a:rPr>
              <a:t>www.linkedin.com/in/mileslloyd/</a:t>
            </a:r>
          </a:p>
          <a:p>
            <a:r>
              <a:rPr lang="en-GB" sz="3200" b="1" dirty="0">
                <a:solidFill>
                  <a:schemeClr val="bg1"/>
                </a:solidFill>
                <a:latin typeface="Montserrat" pitchFamily="2" charset="0"/>
              </a:rPr>
              <a:t>07867316626 - miles@northstarpeople.com</a:t>
            </a:r>
          </a:p>
          <a:p>
            <a:r>
              <a:rPr lang="en-GB" sz="3200" b="1" dirty="0">
                <a:solidFill>
                  <a:schemeClr val="bg1"/>
                </a:solidFill>
                <a:latin typeface="Montserrat" pitchFamily="2" charset="0"/>
              </a:rPr>
              <a:t>https://zcal.co/mileslloyd/rpo</a:t>
            </a:r>
          </a:p>
          <a:p>
            <a:endParaRPr lang="en-GB" sz="3200" dirty="0">
              <a:solidFill>
                <a:schemeClr val="bg1"/>
              </a:solidFill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851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DA9A35-8860-EDC6-126D-21D6D7433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384" y="140680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dirty="0"/>
              <a:t>Stop ambulance chasing…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512" y="1307275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F04D955-6403-4475-BF3C-A259FAAB7A55}"/>
                  </a:ext>
                </a:extLst>
              </p14:cNvPr>
              <p14:cNvContentPartPr/>
              <p14:nvPr/>
            </p14:nvContentPartPr>
            <p14:xfrm>
              <a:off x="6982760" y="1152223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DF04D955-6403-4475-BF3C-A259FAAB7A5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70520" y="1139983"/>
                <a:ext cx="24840" cy="248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2254CE-85FF-4207-9E43-437D806D2023}"/>
              </a:ext>
            </a:extLst>
          </p:cNvPr>
          <p:cNvSpPr txBox="1">
            <a:spLocks/>
          </p:cNvSpPr>
          <p:nvPr/>
        </p:nvSpPr>
        <p:spPr>
          <a:xfrm>
            <a:off x="667512" y="1552053"/>
            <a:ext cx="11119936" cy="5030282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10B3A"/>
                </a:solidFill>
                <a:latin typeface="Montserrat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10B3A"/>
                </a:solidFill>
                <a:latin typeface="Montserrat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10B3A"/>
                </a:solidFill>
                <a:latin typeface="Montserrat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10B3A"/>
                </a:solidFill>
                <a:latin typeface="Montserrat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10B3A"/>
                </a:solidFill>
                <a:latin typeface="Montserrat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10B3A"/>
                </a:solidFill>
                <a:latin typeface="Montserrat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10B3A"/>
                </a:solidFill>
                <a:latin typeface="Montserrat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10B3A"/>
                </a:solidFill>
                <a:latin typeface="Montserrat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10B3A"/>
                </a:solidFill>
                <a:latin typeface="Montserrat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rgbClr val="FE3CF0"/>
                </a:solidFill>
                <a:latin typeface="Montserrat Bold"/>
                <a:cs typeface="Calibri" panose="020F0502020204030204" pitchFamily="34" charset="0"/>
              </a:rPr>
              <a:t>Contingent recruitment: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High waste levels (fill ratio)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Low / Limited Profitability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No or limited client commitment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Shifting sands and moving goal posts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Slow HR &amp; hiring manager feedback with lack of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Typically, an average at best candidate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Adds no value to client brand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100% success fee based… with replacements and rebate fees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Limited Enterprise Value contribution for agency</a:t>
            </a:r>
          </a:p>
          <a:p>
            <a:endParaRPr lang="en-GB" sz="2400" b="1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r>
              <a:rPr lang="en-GB" sz="8000" b="1" dirty="0">
                <a:solidFill>
                  <a:srgbClr val="2BE4FE"/>
                </a:solidFill>
                <a:latin typeface="+mn-lt"/>
                <a:cs typeface="Calibri" panose="020F0502020204030204" pitchFamily="34" charset="0"/>
              </a:rPr>
              <a:t>1-2x</a:t>
            </a:r>
            <a:r>
              <a:rPr lang="en-GB" sz="80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 </a:t>
            </a:r>
            <a:r>
              <a:rPr lang="en-GB" sz="8000" b="1" dirty="0">
                <a:solidFill>
                  <a:srgbClr val="7EC1FA"/>
                </a:solidFill>
                <a:latin typeface="+mn-lt"/>
                <a:cs typeface="Calibri" panose="020F0502020204030204" pitchFamily="34" charset="0"/>
              </a:rPr>
              <a:t>3-5x</a:t>
            </a:r>
            <a:r>
              <a:rPr lang="en-GB" sz="80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 </a:t>
            </a:r>
            <a:r>
              <a:rPr lang="en-GB" sz="8000" b="1" dirty="0">
                <a:solidFill>
                  <a:srgbClr val="B071F4"/>
                </a:solidFill>
                <a:latin typeface="+mn-lt"/>
                <a:cs typeface="Calibri" panose="020F0502020204030204" pitchFamily="34" charset="0"/>
              </a:rPr>
              <a:t>6-9x</a:t>
            </a:r>
            <a:r>
              <a:rPr lang="en-GB" sz="8000" b="1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  </a:t>
            </a:r>
            <a:r>
              <a:rPr lang="en-GB" sz="8000" b="1" dirty="0">
                <a:solidFill>
                  <a:srgbClr val="FD3FEF"/>
                </a:solidFill>
                <a:latin typeface="+mn-lt"/>
                <a:cs typeface="Calibri" panose="020F0502020204030204" pitchFamily="34" charset="0"/>
              </a:rPr>
              <a:t>10x+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A3164377-8C7B-8926-BDEB-45963AC0B5FB}"/>
              </a:ext>
            </a:extLst>
          </p:cNvPr>
          <p:cNvSpPr/>
          <p:nvPr/>
        </p:nvSpPr>
        <p:spPr>
          <a:xfrm>
            <a:off x="8660663" y="5621867"/>
            <a:ext cx="2793043" cy="1186958"/>
          </a:xfrm>
          <a:prstGeom prst="flowChartConnector">
            <a:avLst/>
          </a:prstGeom>
          <a:noFill/>
          <a:ln w="539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94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Daily Challenges | Brillia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0"/>
          <a:stretch/>
        </p:blipFill>
        <p:spPr bwMode="auto">
          <a:xfrm>
            <a:off x="3384012" y="1991927"/>
            <a:ext cx="4681404" cy="379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DA9A35-8860-EDC6-126D-21D6D7433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387841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 dirty="0"/>
              <a:t>The contingent recruitment trap</a:t>
            </a:r>
            <a:endParaRPr lang="en-GB" sz="2400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512" y="1307275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F04D955-6403-4475-BF3C-A259FAAB7A55}"/>
                  </a:ext>
                </a:extLst>
              </p14:cNvPr>
              <p14:cNvContentPartPr/>
              <p14:nvPr/>
            </p14:nvContentPartPr>
            <p14:xfrm>
              <a:off x="6612998" y="1201739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F04D955-6403-4475-BF3C-A259FAAB7A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3998" y="1192739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5" name="TextBox 34"/>
          <p:cNvSpPr txBox="1"/>
          <p:nvPr/>
        </p:nvSpPr>
        <p:spPr>
          <a:xfrm>
            <a:off x="4531379" y="1429855"/>
            <a:ext cx="2421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B0F0"/>
                </a:solidFill>
              </a:rPr>
              <a:t>Price / Cost</a:t>
            </a:r>
          </a:p>
        </p:txBody>
      </p:sp>
      <p:sp>
        <p:nvSpPr>
          <p:cNvPr id="36" name="TextBox 35"/>
          <p:cNvSpPr txBox="1"/>
          <p:nvPr/>
        </p:nvSpPr>
        <p:spPr>
          <a:xfrm rot="18587658">
            <a:off x="7123265" y="5488405"/>
            <a:ext cx="2334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C266F3"/>
                </a:solidFill>
              </a:rPr>
              <a:t>Customer Experience</a:t>
            </a:r>
          </a:p>
          <a:p>
            <a:pPr algn="ctr"/>
            <a:r>
              <a:rPr lang="en-GB" sz="2400" b="1" dirty="0">
                <a:solidFill>
                  <a:srgbClr val="C266F3"/>
                </a:solidFill>
              </a:rPr>
              <a:t>UX &amp; UI</a:t>
            </a:r>
          </a:p>
        </p:txBody>
      </p:sp>
      <p:sp>
        <p:nvSpPr>
          <p:cNvPr id="37" name="TextBox 36"/>
          <p:cNvSpPr txBox="1"/>
          <p:nvPr/>
        </p:nvSpPr>
        <p:spPr>
          <a:xfrm rot="3231686">
            <a:off x="2062899" y="5291517"/>
            <a:ext cx="1663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A34EC"/>
                </a:solidFill>
              </a:rPr>
              <a:t>Products &amp; Services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95692" y="3671470"/>
            <a:ext cx="9869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rgbClr val="00E1FF"/>
                </a:solidFill>
              </a:rPr>
              <a:t>?</a:t>
            </a:r>
          </a:p>
        </p:txBody>
      </p:sp>
      <p:sp>
        <p:nvSpPr>
          <p:cNvPr id="4" name="Quad Arrow 3"/>
          <p:cNvSpPr/>
          <p:nvPr/>
        </p:nvSpPr>
        <p:spPr>
          <a:xfrm>
            <a:off x="4507022" y="3081016"/>
            <a:ext cx="2422522" cy="2409371"/>
          </a:xfrm>
          <a:prstGeom prst="quadArrow">
            <a:avLst/>
          </a:prstGeom>
          <a:solidFill>
            <a:srgbClr val="FD3FEF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299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DA9A35-8860-EDC6-126D-21D6D7433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387841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 dirty="0"/>
              <a:t>Escaping the contingent recruitment trap : RPO &amp; MSP</a:t>
            </a:r>
            <a:endParaRPr lang="en-GB" sz="2400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512" y="1307275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F04D955-6403-4475-BF3C-A259FAAB7A55}"/>
                  </a:ext>
                </a:extLst>
              </p14:cNvPr>
              <p14:cNvContentPartPr/>
              <p14:nvPr/>
            </p14:nvContentPartPr>
            <p14:xfrm>
              <a:off x="6982760" y="1152223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DF04D955-6403-4475-BF3C-A259FAAB7A5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70520" y="1139983"/>
                <a:ext cx="24840" cy="24840"/>
              </a:xfrm>
              <a:prstGeom prst="rect">
                <a:avLst/>
              </a:prstGeom>
            </p:spPr>
          </p:pic>
        </mc:Fallback>
      </mc:AlternateContent>
      <p:sp>
        <p:nvSpPr>
          <p:cNvPr id="52" name="Content Placeholder 2"/>
          <p:cNvSpPr txBox="1">
            <a:spLocks/>
          </p:cNvSpPr>
          <p:nvPr/>
        </p:nvSpPr>
        <p:spPr>
          <a:xfrm>
            <a:off x="845812" y="2009468"/>
            <a:ext cx="3019531" cy="4013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2400" b="1" u="sng" dirty="0">
              <a:solidFill>
                <a:sysClr val="windowText" lastClr="000000">
                  <a:lumMod val="50000"/>
                  <a:lumOff val="50000"/>
                </a:sysClr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B60F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Penetration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                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2EE6B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	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1" u="sng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2400" b="1" i="1" u="sng" dirty="0">
              <a:solidFill>
                <a:sysClr val="windowText" lastClr="000000">
                  <a:lumMod val="50000"/>
                  <a:lumOff val="50000"/>
                </a:sysClr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C266F3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Expansion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                       			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1" u="sng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50000"/>
                  <a:lumOff val="50000"/>
                </a:sys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8EA9761-70D9-4C7B-8A33-C50871DA16AB}"/>
              </a:ext>
            </a:extLst>
          </p:cNvPr>
          <p:cNvSpPr txBox="1"/>
          <p:nvPr/>
        </p:nvSpPr>
        <p:spPr>
          <a:xfrm>
            <a:off x="9578491" y="2825384"/>
            <a:ext cx="23191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35A9E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Innovation</a:t>
            </a:r>
          </a:p>
          <a:p>
            <a:endParaRPr lang="en-GB" sz="2400" b="1" dirty="0">
              <a:solidFill>
                <a:srgbClr val="12EE6B"/>
              </a:solidFill>
              <a:latin typeface="+mj-lt"/>
            </a:endParaRPr>
          </a:p>
          <a:p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12EE6B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endParaRPr lang="en-GB" sz="2400" b="1" dirty="0">
              <a:solidFill>
                <a:srgbClr val="12EE6B"/>
              </a:solidFill>
              <a:latin typeface="+mj-lt"/>
            </a:endParaRPr>
          </a:p>
          <a:p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12EE6B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12EE6B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r>
              <a:rPr lang="en-GB" sz="2400" b="1" dirty="0">
                <a:solidFill>
                  <a:srgbClr val="02E0FF"/>
                </a:solidFill>
                <a:latin typeface="+mj-lt"/>
              </a:rPr>
              <a:t>Aggression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2EE6B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50000"/>
                    <a:lumOff val="50000"/>
                  </a:sys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</a:t>
            </a:r>
            <a:endParaRPr lang="en-GB" sz="24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4F51F88-F9D7-4B18-AA72-A272844C1C56}"/>
              </a:ext>
            </a:extLst>
          </p:cNvPr>
          <p:cNvSpPr/>
          <p:nvPr/>
        </p:nvSpPr>
        <p:spPr>
          <a:xfrm>
            <a:off x="3708656" y="2184348"/>
            <a:ext cx="2524689" cy="2151175"/>
          </a:xfrm>
          <a:prstGeom prst="rect">
            <a:avLst/>
          </a:prstGeom>
          <a:solidFill>
            <a:srgbClr val="FA34EC"/>
          </a:solidFill>
          <a:ln>
            <a:solidFill>
              <a:srgbClr val="FAFA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25CD70D-8ABB-4D2B-AA64-7F2F2C6F0910}"/>
              </a:ext>
            </a:extLst>
          </p:cNvPr>
          <p:cNvSpPr/>
          <p:nvPr/>
        </p:nvSpPr>
        <p:spPr>
          <a:xfrm>
            <a:off x="6311207" y="2197703"/>
            <a:ext cx="2524689" cy="2151175"/>
          </a:xfrm>
          <a:prstGeom prst="rect">
            <a:avLst/>
          </a:prstGeom>
          <a:solidFill>
            <a:srgbClr val="35A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019FA80-08DF-476F-81B0-16005BBFF316}"/>
              </a:ext>
            </a:extLst>
          </p:cNvPr>
          <p:cNvSpPr txBox="1"/>
          <p:nvPr/>
        </p:nvSpPr>
        <p:spPr>
          <a:xfrm>
            <a:off x="3809848" y="5071260"/>
            <a:ext cx="2200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Market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 development</a:t>
            </a:r>
            <a:endParaRPr lang="en-GB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2DC33E5-2A02-42F2-AA1F-47B3C4704223}"/>
              </a:ext>
            </a:extLst>
          </p:cNvPr>
          <p:cNvSpPr txBox="1"/>
          <p:nvPr/>
        </p:nvSpPr>
        <p:spPr>
          <a:xfrm>
            <a:off x="3876301" y="3349488"/>
            <a:ext cx="2097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Market penetration</a:t>
            </a:r>
            <a:endParaRPr lang="en-GB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C6A0F18-CF31-486F-B8D9-638461036A95}"/>
              </a:ext>
            </a:extLst>
          </p:cNvPr>
          <p:cNvSpPr txBox="1"/>
          <p:nvPr/>
        </p:nvSpPr>
        <p:spPr>
          <a:xfrm>
            <a:off x="6016349" y="5087667"/>
            <a:ext cx="2524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Diversification</a:t>
            </a:r>
            <a:endParaRPr lang="en-GB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4148E3B-B981-4F35-B42B-3791E2DACC02}"/>
              </a:ext>
            </a:extLst>
          </p:cNvPr>
          <p:cNvSpPr txBox="1"/>
          <p:nvPr/>
        </p:nvSpPr>
        <p:spPr>
          <a:xfrm>
            <a:off x="6416799" y="3349488"/>
            <a:ext cx="2190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Product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development</a:t>
            </a:r>
            <a:endParaRPr lang="en-GB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9FC07FD-6147-47B5-9AD8-D0F876237740}"/>
              </a:ext>
            </a:extLst>
          </p:cNvPr>
          <p:cNvSpPr/>
          <p:nvPr/>
        </p:nvSpPr>
        <p:spPr>
          <a:xfrm rot="16200000">
            <a:off x="2310109" y="3065172"/>
            <a:ext cx="2151175" cy="363021"/>
          </a:xfrm>
          <a:prstGeom prst="rect">
            <a:avLst/>
          </a:prstGeom>
          <a:solidFill>
            <a:srgbClr val="FB6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Existing markets</a:t>
            </a:r>
            <a:endParaRPr lang="en-GB" sz="1600" b="1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00A6ADC-A716-43E0-8194-F29F5203613F}"/>
              </a:ext>
            </a:extLst>
          </p:cNvPr>
          <p:cNvSpPr/>
          <p:nvPr/>
        </p:nvSpPr>
        <p:spPr>
          <a:xfrm>
            <a:off x="3709224" y="4402006"/>
            <a:ext cx="2524689" cy="2151175"/>
          </a:xfrm>
          <a:prstGeom prst="rect">
            <a:avLst/>
          </a:prstGeom>
          <a:solidFill>
            <a:srgbClr val="C26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EFDC7BD-0F43-4E95-94D4-37E805464E39}"/>
              </a:ext>
            </a:extLst>
          </p:cNvPr>
          <p:cNvSpPr/>
          <p:nvPr/>
        </p:nvSpPr>
        <p:spPr>
          <a:xfrm>
            <a:off x="6314379" y="4402007"/>
            <a:ext cx="2524689" cy="2151175"/>
          </a:xfrm>
          <a:prstGeom prst="rect">
            <a:avLst/>
          </a:prstGeom>
          <a:solidFill>
            <a:srgbClr val="02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9290885-739D-4FDB-A9AB-B342A62C7BC8}"/>
              </a:ext>
            </a:extLst>
          </p:cNvPr>
          <p:cNvSpPr/>
          <p:nvPr/>
        </p:nvSpPr>
        <p:spPr>
          <a:xfrm rot="16200000">
            <a:off x="2315898" y="5296082"/>
            <a:ext cx="2124672" cy="363021"/>
          </a:xfrm>
          <a:prstGeom prst="rect">
            <a:avLst/>
          </a:prstGeom>
          <a:solidFill>
            <a:srgbClr val="C26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New markets</a:t>
            </a:r>
            <a:endParaRPr lang="en-GB" sz="1600" b="1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1CE60CE-7C96-443B-91FD-6EDF18E6A989}"/>
              </a:ext>
            </a:extLst>
          </p:cNvPr>
          <p:cNvSpPr txBox="1"/>
          <p:nvPr/>
        </p:nvSpPr>
        <p:spPr>
          <a:xfrm>
            <a:off x="3858378" y="5647566"/>
            <a:ext cx="2097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Market development</a:t>
            </a:r>
            <a:endParaRPr lang="en-GB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859995F-477B-4921-9ECE-8E673F84A5B6}"/>
              </a:ext>
            </a:extLst>
          </p:cNvPr>
          <p:cNvSpPr txBox="1"/>
          <p:nvPr/>
        </p:nvSpPr>
        <p:spPr>
          <a:xfrm>
            <a:off x="6478411" y="5662186"/>
            <a:ext cx="2190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Diversification</a:t>
            </a:r>
            <a:endParaRPr lang="en-GB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65AD546-B0A1-4046-B9C8-7F0CF737DAB9}"/>
              </a:ext>
            </a:extLst>
          </p:cNvPr>
          <p:cNvSpPr/>
          <p:nvPr/>
        </p:nvSpPr>
        <p:spPr>
          <a:xfrm>
            <a:off x="3710609" y="1748329"/>
            <a:ext cx="2508785" cy="363021"/>
          </a:xfrm>
          <a:prstGeom prst="rect">
            <a:avLst/>
          </a:prstGeom>
          <a:solidFill>
            <a:srgbClr val="FA34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Existing products</a:t>
            </a:r>
            <a:endParaRPr lang="en-GB" sz="1600" b="1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96147C0-32F5-4CD8-B9E4-F22CBC74CDA5}"/>
              </a:ext>
            </a:extLst>
          </p:cNvPr>
          <p:cNvSpPr/>
          <p:nvPr/>
        </p:nvSpPr>
        <p:spPr>
          <a:xfrm>
            <a:off x="6311207" y="1741797"/>
            <a:ext cx="2524689" cy="363021"/>
          </a:xfrm>
          <a:prstGeom prst="rect">
            <a:avLst/>
          </a:prstGeom>
          <a:solidFill>
            <a:srgbClr val="35A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New products</a:t>
            </a:r>
            <a:endParaRPr lang="en-GB" sz="1600" b="1" dirty="0"/>
          </a:p>
        </p:txBody>
      </p:sp>
      <p:sp>
        <p:nvSpPr>
          <p:cNvPr id="68" name="Arrow: Right 14">
            <a:extLst>
              <a:ext uri="{FF2B5EF4-FFF2-40B4-BE49-F238E27FC236}">
                <a16:creationId xmlns:a16="http://schemas.microsoft.com/office/drawing/2014/main" id="{462AAE18-9EF5-44BD-9CE0-C104257F2522}"/>
              </a:ext>
            </a:extLst>
          </p:cNvPr>
          <p:cNvSpPr/>
          <p:nvPr/>
        </p:nvSpPr>
        <p:spPr>
          <a:xfrm>
            <a:off x="3699696" y="6546574"/>
            <a:ext cx="5127240" cy="297388"/>
          </a:xfrm>
          <a:prstGeom prst="rightArrow">
            <a:avLst/>
          </a:prstGeom>
          <a:solidFill>
            <a:srgbClr val="02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/>
          </a:p>
        </p:txBody>
      </p:sp>
      <p:sp>
        <p:nvSpPr>
          <p:cNvPr id="69" name="Arrow: Right 23">
            <a:extLst>
              <a:ext uri="{FF2B5EF4-FFF2-40B4-BE49-F238E27FC236}">
                <a16:creationId xmlns:a16="http://schemas.microsoft.com/office/drawing/2014/main" id="{BF787DCC-E0EB-4FDD-A2EA-4B56F923AAEC}"/>
              </a:ext>
            </a:extLst>
          </p:cNvPr>
          <p:cNvSpPr/>
          <p:nvPr/>
        </p:nvSpPr>
        <p:spPr>
          <a:xfrm rot="5400000">
            <a:off x="6912788" y="4218068"/>
            <a:ext cx="4353219" cy="394376"/>
          </a:xfrm>
          <a:prstGeom prst="rightArrow">
            <a:avLst/>
          </a:prstGeom>
          <a:solidFill>
            <a:srgbClr val="02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22AEBC9-552E-43A6-9C15-E1E59A58ADDA}"/>
              </a:ext>
            </a:extLst>
          </p:cNvPr>
          <p:cNvSpPr/>
          <p:nvPr/>
        </p:nvSpPr>
        <p:spPr>
          <a:xfrm rot="5400000">
            <a:off x="8007788" y="3214019"/>
            <a:ext cx="2151175" cy="170527"/>
          </a:xfrm>
          <a:prstGeom prst="rect">
            <a:avLst/>
          </a:prstGeom>
          <a:solidFill>
            <a:srgbClr val="35A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07D726F-0D37-42BF-93BE-A6B676C06911}"/>
              </a:ext>
            </a:extLst>
          </p:cNvPr>
          <p:cNvSpPr txBox="1"/>
          <p:nvPr/>
        </p:nvSpPr>
        <p:spPr>
          <a:xfrm rot="5400000">
            <a:off x="7833721" y="4251322"/>
            <a:ext cx="2523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INCREASED RISK</a:t>
            </a:r>
            <a:endParaRPr lang="en-GB" sz="1200" b="1" dirty="0">
              <a:latin typeface="+mj-lt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8927018-ABD9-4102-97DA-E4F5A81B739A}"/>
              </a:ext>
            </a:extLst>
          </p:cNvPr>
          <p:cNvSpPr/>
          <p:nvPr/>
        </p:nvSpPr>
        <p:spPr>
          <a:xfrm>
            <a:off x="3708656" y="6628338"/>
            <a:ext cx="2510738" cy="146446"/>
          </a:xfrm>
          <a:prstGeom prst="rect">
            <a:avLst/>
          </a:prstGeom>
          <a:solidFill>
            <a:srgbClr val="C26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E75DB43-5077-444A-9CDE-DE7ED8C1DBBC}"/>
              </a:ext>
            </a:extLst>
          </p:cNvPr>
          <p:cNvSpPr txBox="1"/>
          <p:nvPr/>
        </p:nvSpPr>
        <p:spPr>
          <a:xfrm>
            <a:off x="4907125" y="6551527"/>
            <a:ext cx="2523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INCREASED RISK</a:t>
            </a:r>
            <a:endParaRPr lang="en-GB" sz="1200" b="1" dirty="0">
              <a:latin typeface="+mj-lt"/>
            </a:endParaRPr>
          </a:p>
        </p:txBody>
      </p:sp>
      <p:pic>
        <p:nvPicPr>
          <p:cNvPr id="74" name="Graphic 29" descr="Store with solid fill">
            <a:extLst>
              <a:ext uri="{FF2B5EF4-FFF2-40B4-BE49-F238E27FC236}">
                <a16:creationId xmlns:a16="http://schemas.microsoft.com/office/drawing/2014/main" id="{C4EE0EC6-4B29-4F8A-AF52-66F3263FA7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49925" y="2491028"/>
            <a:ext cx="914400" cy="914400"/>
          </a:xfrm>
          <a:prstGeom prst="rect">
            <a:avLst/>
          </a:prstGeom>
        </p:spPr>
      </p:pic>
      <p:pic>
        <p:nvPicPr>
          <p:cNvPr id="75" name="Graphic 1023" descr="Search Inventory with solid fill">
            <a:extLst>
              <a:ext uri="{FF2B5EF4-FFF2-40B4-BE49-F238E27FC236}">
                <a16:creationId xmlns:a16="http://schemas.microsoft.com/office/drawing/2014/main" id="{71B1530B-5228-4B63-A4A1-9481EB4741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16350" y="2480817"/>
            <a:ext cx="914400" cy="914400"/>
          </a:xfrm>
          <a:prstGeom prst="rect">
            <a:avLst/>
          </a:prstGeom>
        </p:spPr>
      </p:pic>
      <p:pic>
        <p:nvPicPr>
          <p:cNvPr id="76" name="Graphic 1026" descr="Target Audience with solid fill">
            <a:extLst>
              <a:ext uri="{FF2B5EF4-FFF2-40B4-BE49-F238E27FC236}">
                <a16:creationId xmlns:a16="http://schemas.microsoft.com/office/drawing/2014/main" id="{051E3AB1-F892-4FCB-ACF5-D2CEE6D5A99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83288" y="4859458"/>
            <a:ext cx="914400" cy="91440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2E3AE78D-2EA3-44F6-B547-C9AF3AC3503E}"/>
              </a:ext>
            </a:extLst>
          </p:cNvPr>
          <p:cNvSpPr/>
          <p:nvPr/>
        </p:nvSpPr>
        <p:spPr>
          <a:xfrm rot="5400000">
            <a:off x="8007788" y="3214020"/>
            <a:ext cx="2151175" cy="170527"/>
          </a:xfrm>
          <a:prstGeom prst="rect">
            <a:avLst/>
          </a:prstGeom>
          <a:solidFill>
            <a:srgbClr val="35A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483015F-C3E4-46AD-92AC-C3A08A978036}"/>
              </a:ext>
            </a:extLst>
          </p:cNvPr>
          <p:cNvSpPr txBox="1"/>
          <p:nvPr/>
        </p:nvSpPr>
        <p:spPr>
          <a:xfrm rot="5400000">
            <a:off x="7833721" y="4251323"/>
            <a:ext cx="2523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INCREASED RISK</a:t>
            </a:r>
            <a:endParaRPr lang="en-GB" sz="1200" b="1" dirty="0">
              <a:latin typeface="+mj-lt"/>
            </a:endParaRPr>
          </a:p>
        </p:txBody>
      </p:sp>
      <p:pic>
        <p:nvPicPr>
          <p:cNvPr id="79" name="Graphic 1028" descr="Arrow: Rotate right with solid fill">
            <a:extLst>
              <a:ext uri="{FF2B5EF4-FFF2-40B4-BE49-F238E27FC236}">
                <a16:creationId xmlns:a16="http://schemas.microsoft.com/office/drawing/2014/main" id="{BA0B0977-AEA9-483B-813D-4242E5EFFE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54738" y="4859458"/>
            <a:ext cx="914400" cy="914400"/>
          </a:xfrm>
          <a:prstGeom prst="rect">
            <a:avLst/>
          </a:prstGeom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76F7C05E-F479-852A-6580-1CF54BB546CA}"/>
              </a:ext>
            </a:extLst>
          </p:cNvPr>
          <p:cNvSpPr/>
          <p:nvPr/>
        </p:nvSpPr>
        <p:spPr>
          <a:xfrm>
            <a:off x="6108509" y="1601644"/>
            <a:ext cx="2930081" cy="2838069"/>
          </a:xfrm>
          <a:prstGeom prst="flowChartConnector">
            <a:avLst/>
          </a:prstGeom>
          <a:noFill/>
          <a:ln w="539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623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DA9A35-8860-EDC6-126D-21D6D7433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387841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 dirty="0"/>
              <a:t>Clients who want it all…</a:t>
            </a:r>
            <a:endParaRPr lang="en-GB" sz="2400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512" y="1307275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F04D955-6403-4475-BF3C-A259FAAB7A55}"/>
                  </a:ext>
                </a:extLst>
              </p14:cNvPr>
              <p14:cNvContentPartPr/>
              <p14:nvPr/>
            </p14:nvContentPartPr>
            <p14:xfrm>
              <a:off x="6982760" y="1152223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DF04D955-6403-4475-BF3C-A259FAAB7A5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70520" y="1139983"/>
                <a:ext cx="24840" cy="2484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50363255"/>
              </p:ext>
            </p:extLst>
          </p:nvPr>
        </p:nvGraphicFramePr>
        <p:xfrm>
          <a:off x="-580571" y="1401838"/>
          <a:ext cx="8156883" cy="5456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 rot="19292765">
            <a:off x="3791809" y="3805510"/>
            <a:ext cx="1339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Retained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2614326" y="5178361"/>
            <a:ext cx="1756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Contingent</a:t>
            </a:r>
          </a:p>
        </p:txBody>
      </p:sp>
      <p:sp>
        <p:nvSpPr>
          <p:cNvPr id="26" name="TextBox 25"/>
          <p:cNvSpPr txBox="1"/>
          <p:nvPr/>
        </p:nvSpPr>
        <p:spPr>
          <a:xfrm rot="2001395">
            <a:off x="1799513" y="3852496"/>
            <a:ext cx="1582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Committed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04000" y="1603168"/>
            <a:ext cx="544285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200" dirty="0"/>
              <a:t>Want all three… Then its </a:t>
            </a:r>
            <a:r>
              <a:rPr lang="en-GB" sz="2200" b="1" dirty="0">
                <a:solidFill>
                  <a:srgbClr val="FD3FEF"/>
                </a:solidFill>
              </a:rPr>
              <a:t>RPO</a:t>
            </a:r>
          </a:p>
          <a:p>
            <a:pPr marL="342900" indent="-342900">
              <a:buFont typeface="+mj-lt"/>
              <a:buAutoNum type="arabicPeriod"/>
            </a:pPr>
            <a:endParaRPr lang="en-GB" sz="2200" dirty="0"/>
          </a:p>
          <a:p>
            <a:pPr marL="342900" indent="-342900">
              <a:buFont typeface="+mj-lt"/>
              <a:buAutoNum type="arabicPeriod"/>
            </a:pPr>
            <a:r>
              <a:rPr lang="en-GB" sz="2200" dirty="0"/>
              <a:t>Value adding high touch service that’s guaranteed to deliver on time, then it needs to be </a:t>
            </a:r>
            <a:r>
              <a:rPr lang="en-GB" sz="2200" b="1" dirty="0">
                <a:solidFill>
                  <a:srgbClr val="C266F3"/>
                </a:solidFill>
              </a:rPr>
              <a:t>retained</a:t>
            </a:r>
            <a:r>
              <a:rPr lang="en-GB" sz="2200" dirty="0"/>
              <a:t> and you give priority</a:t>
            </a:r>
          </a:p>
          <a:p>
            <a:pPr marL="342900" indent="-342900">
              <a:buFont typeface="+mj-lt"/>
              <a:buAutoNum type="arabicPeriod"/>
            </a:pPr>
            <a:endParaRPr lang="en-GB" sz="2200" b="1" dirty="0"/>
          </a:p>
          <a:p>
            <a:pPr marL="342900" indent="-342900">
              <a:buFont typeface="+mj-lt"/>
              <a:buAutoNum type="arabicPeriod"/>
            </a:pPr>
            <a:r>
              <a:rPr lang="en-GB" sz="2200" dirty="0"/>
              <a:t>Good service at low cost, then we need real exclusivity and client to be financially </a:t>
            </a:r>
            <a:r>
              <a:rPr lang="en-GB" sz="2200" b="1" dirty="0">
                <a:solidFill>
                  <a:srgbClr val="7EC1FA"/>
                </a:solidFill>
              </a:rPr>
              <a:t>committed</a:t>
            </a:r>
            <a:r>
              <a:rPr lang="en-GB" sz="2200" dirty="0"/>
              <a:t>, but could be slower and less effective</a:t>
            </a:r>
          </a:p>
          <a:p>
            <a:pPr marL="342900" indent="-342900">
              <a:buFont typeface="+mj-lt"/>
              <a:buAutoNum type="arabicPeriod"/>
            </a:pPr>
            <a:endParaRPr lang="en-GB" sz="2200" dirty="0"/>
          </a:p>
          <a:p>
            <a:pPr marL="342900" indent="-342900">
              <a:buFont typeface="+mj-lt"/>
              <a:buAutoNum type="arabicPeriod"/>
            </a:pPr>
            <a:r>
              <a:rPr lang="en-GB" sz="2200" dirty="0"/>
              <a:t>Low cost and fast then its </a:t>
            </a:r>
            <a:r>
              <a:rPr lang="en-GB" sz="2200" b="1" dirty="0">
                <a:solidFill>
                  <a:srgbClr val="2BE4FE"/>
                </a:solidFill>
              </a:rPr>
              <a:t>contingent</a:t>
            </a:r>
            <a:r>
              <a:rPr lang="en-GB" sz="2200" dirty="0"/>
              <a:t>, but why would anyone choose that?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154594" y="4366686"/>
            <a:ext cx="716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RPO</a:t>
            </a:r>
          </a:p>
        </p:txBody>
      </p:sp>
    </p:spTree>
    <p:extLst>
      <p:ext uri="{BB962C8B-B14F-4D97-AF65-F5344CB8AC3E}">
        <p14:creationId xmlns:p14="http://schemas.microsoft.com/office/powerpoint/2010/main" val="1934245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96962A1-658B-0091-685F-DB1B73921CBD}"/>
              </a:ext>
            </a:extLst>
          </p:cNvPr>
          <p:cNvSpPr txBox="1">
            <a:spLocks/>
          </p:cNvSpPr>
          <p:nvPr/>
        </p:nvSpPr>
        <p:spPr>
          <a:xfrm>
            <a:off x="-30494" y="168166"/>
            <a:ext cx="104559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Recruitment Process Outsourcing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j-ea"/>
              <a:cs typeface="+mj-cs"/>
            </a:endParaRPr>
          </a:p>
        </p:txBody>
      </p:sp>
      <p:pic>
        <p:nvPicPr>
          <p:cNvPr id="5" name="Graphic 4" descr="Dollar with solid fill">
            <a:extLst>
              <a:ext uri="{FF2B5EF4-FFF2-40B4-BE49-F238E27FC236}">
                <a16:creationId xmlns:a16="http://schemas.microsoft.com/office/drawing/2014/main" id="{28AE6684-D5B4-78A8-67B7-835E93B47A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41652" y="3104136"/>
            <a:ext cx="1277691" cy="914400"/>
          </a:xfrm>
          <a:prstGeom prst="rect">
            <a:avLst/>
          </a:prstGeom>
        </p:spPr>
      </p:pic>
      <p:pic>
        <p:nvPicPr>
          <p:cNvPr id="6" name="Graphic 5" descr="Coins with solid fill">
            <a:extLst>
              <a:ext uri="{FF2B5EF4-FFF2-40B4-BE49-F238E27FC236}">
                <a16:creationId xmlns:a16="http://schemas.microsoft.com/office/drawing/2014/main" id="{63373E76-B47D-32C6-EB8C-7556B18F97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4096" y="3104136"/>
            <a:ext cx="1277691" cy="914400"/>
          </a:xfrm>
          <a:prstGeom prst="rect">
            <a:avLst/>
          </a:prstGeom>
        </p:spPr>
      </p:pic>
      <p:pic>
        <p:nvPicPr>
          <p:cNvPr id="7" name="Graphic 6" descr="Coins with solid fill">
            <a:extLst>
              <a:ext uri="{FF2B5EF4-FFF2-40B4-BE49-F238E27FC236}">
                <a16:creationId xmlns:a16="http://schemas.microsoft.com/office/drawing/2014/main" id="{EE65CB9B-A3C7-757F-877D-04983203C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31084" y="2129745"/>
            <a:ext cx="2913681" cy="20852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76F616-FDB7-B9E0-0AAB-F150959DC448}"/>
              </a:ext>
            </a:extLst>
          </p:cNvPr>
          <p:cNvSpPr txBox="1"/>
          <p:nvPr/>
        </p:nvSpPr>
        <p:spPr>
          <a:xfrm>
            <a:off x="1354848" y="4846242"/>
            <a:ext cx="2842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anose="00000A00000000000000" pitchFamily="2" charset="0"/>
                <a:ea typeface="+mn-ea"/>
                <a:cs typeface="+mn-cs"/>
              </a:rPr>
              <a:t>2023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Black" panose="00000A00000000000000" pitchFamily="2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FAB9BC-A658-0DC9-C43E-D37E9C3979AA}"/>
              </a:ext>
            </a:extLst>
          </p:cNvPr>
          <p:cNvSpPr txBox="1"/>
          <p:nvPr/>
        </p:nvSpPr>
        <p:spPr>
          <a:xfrm>
            <a:off x="8058094" y="5554128"/>
            <a:ext cx="2842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anose="00000A00000000000000" pitchFamily="2" charset="0"/>
                <a:ea typeface="+mn-ea"/>
                <a:cs typeface="+mn-cs"/>
              </a:rPr>
              <a:t>2032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Black" panose="00000A00000000000000" pitchFamily="2" charset="0"/>
              <a:ea typeface="+mn-ea"/>
              <a:cs typeface="+mn-cs"/>
            </a:endParaRPr>
          </a:p>
        </p:txBody>
      </p:sp>
      <p:pic>
        <p:nvPicPr>
          <p:cNvPr id="10" name="Graphic 9" descr="Dollar with solid fill">
            <a:extLst>
              <a:ext uri="{FF2B5EF4-FFF2-40B4-BE49-F238E27FC236}">
                <a16:creationId xmlns:a16="http://schemas.microsoft.com/office/drawing/2014/main" id="{8E23FE21-9142-3FF1-74ED-09D23E313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26027" y="2152816"/>
            <a:ext cx="2913681" cy="20852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6F5EBA-2BE6-38E5-BC10-3F9A6906C44B}"/>
              </a:ext>
            </a:extLst>
          </p:cNvPr>
          <p:cNvSpPr txBox="1"/>
          <p:nvPr/>
        </p:nvSpPr>
        <p:spPr>
          <a:xfrm>
            <a:off x="6876909" y="4238039"/>
            <a:ext cx="49970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chemeClr val="bg1"/>
                </a:solidFill>
                <a:latin typeface="Montserrat Black" panose="00000A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Bold" panose="00000900000000000000" pitchFamily="2" charset="0"/>
                <a:ea typeface="+mn-ea"/>
                <a:cs typeface="+mn-cs"/>
              </a:rPr>
              <a:t>33.34bn</a:t>
            </a:r>
            <a:endParaRPr kumimoji="0" lang="en-GB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ExtraBold" panose="00000900000000000000" pitchFamily="2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944236-5574-29F7-DF4B-958AFFAC62F5}"/>
              </a:ext>
            </a:extLst>
          </p:cNvPr>
          <p:cNvSpPr txBox="1"/>
          <p:nvPr/>
        </p:nvSpPr>
        <p:spPr>
          <a:xfrm>
            <a:off x="-348542" y="4172325"/>
            <a:ext cx="6400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000">
                <a:solidFill>
                  <a:schemeClr val="bg1"/>
                </a:solidFill>
                <a:latin typeface="Montserrat Black" panose="00000A0000000000000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ExtraBold" panose="00000900000000000000" pitchFamily="2" charset="0"/>
                <a:ea typeface="+mn-ea"/>
                <a:cs typeface="+mn-cs"/>
              </a:rPr>
              <a:t>8.75bn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 ExtraBold" panose="00000900000000000000" pitchFamily="2" charset="0"/>
              <a:ea typeface="+mn-ea"/>
              <a:cs typeface="+mn-cs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D147EE77-0920-B17A-856D-67BA4C5D2B1A}"/>
              </a:ext>
            </a:extLst>
          </p:cNvPr>
          <p:cNvSpPr/>
          <p:nvPr/>
        </p:nvSpPr>
        <p:spPr>
          <a:xfrm>
            <a:off x="4635799" y="2961122"/>
            <a:ext cx="2016172" cy="1936019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03CD64-56AB-140A-09A9-BAF429693608}"/>
              </a:ext>
            </a:extLst>
          </p:cNvPr>
          <p:cNvSpPr txBox="1"/>
          <p:nvPr/>
        </p:nvSpPr>
        <p:spPr>
          <a:xfrm>
            <a:off x="52476" y="1291043"/>
            <a:ext cx="6253810" cy="1920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+mj-cs"/>
              </a:rPr>
              <a:t>The RPO market forecast: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423150-1860-69A7-180A-1D36572ADE82}"/>
              </a:ext>
            </a:extLst>
          </p:cNvPr>
          <p:cNvSpPr txBox="1"/>
          <p:nvPr/>
        </p:nvSpPr>
        <p:spPr>
          <a:xfrm>
            <a:off x="-30494" y="6558632"/>
            <a:ext cx="2474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Polaris Market Research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85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DA9A35-8860-EDC6-126D-21D6D7433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387841"/>
            <a:ext cx="10515600" cy="1325563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The RPO opportunity for SME agencies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512" y="1307275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F04D955-6403-4475-BF3C-A259FAAB7A55}"/>
                  </a:ext>
                </a:extLst>
              </p14:cNvPr>
              <p14:cNvContentPartPr/>
              <p14:nvPr/>
            </p14:nvContentPartPr>
            <p14:xfrm>
              <a:off x="6982760" y="1152223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DF04D955-6403-4475-BF3C-A259FAAB7A5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70520" y="1139983"/>
                <a:ext cx="24840" cy="2484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785A76F-B76F-AEC7-4789-74CEFED218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3911448"/>
              </p:ext>
            </p:extLst>
          </p:nvPr>
        </p:nvGraphicFramePr>
        <p:xfrm>
          <a:off x="-789764" y="2102454"/>
          <a:ext cx="3785123" cy="164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D24AC9F-B5A9-3BD4-942C-F21521597C90}"/>
              </a:ext>
            </a:extLst>
          </p:cNvPr>
          <p:cNvSpPr txBox="1"/>
          <p:nvPr/>
        </p:nvSpPr>
        <p:spPr>
          <a:xfrm>
            <a:off x="1978749" y="2174435"/>
            <a:ext cx="38609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D3DF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72%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77A96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of organisations outsource only part of their business to an RPO provider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4B0FF18-C186-3A6E-D07A-496C994EE2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3850511"/>
              </p:ext>
            </p:extLst>
          </p:nvPr>
        </p:nvGraphicFramePr>
        <p:xfrm>
          <a:off x="5073860" y="4128045"/>
          <a:ext cx="3785123" cy="164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3B6FD47-6FA0-74C1-DE10-B94BFF8BFDA6}"/>
              </a:ext>
            </a:extLst>
          </p:cNvPr>
          <p:cNvSpPr txBox="1"/>
          <p:nvPr/>
        </p:nvSpPr>
        <p:spPr>
          <a:xfrm>
            <a:off x="7934578" y="4370283"/>
            <a:ext cx="3619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D3DF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20%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77A96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of organisations use RPO services for ‘projects’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2B634D7-D81B-83AF-5F53-47D3976B10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8960935"/>
              </p:ext>
            </p:extLst>
          </p:nvPr>
        </p:nvGraphicFramePr>
        <p:xfrm>
          <a:off x="-789764" y="4044240"/>
          <a:ext cx="3785123" cy="164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CE340E9-BA88-65B6-C226-B5EA49D2A7CE}"/>
              </a:ext>
            </a:extLst>
          </p:cNvPr>
          <p:cNvSpPr txBox="1"/>
          <p:nvPr/>
        </p:nvSpPr>
        <p:spPr>
          <a:xfrm>
            <a:off x="1978749" y="4370283"/>
            <a:ext cx="40195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D3DF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79%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of HR outsourcing solutions are for perm hires only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CE01668-C1FC-0781-77E7-7A369E420D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6057030"/>
              </p:ext>
            </p:extLst>
          </p:nvPr>
        </p:nvGraphicFramePr>
        <p:xfrm>
          <a:off x="5090198" y="2101245"/>
          <a:ext cx="3785123" cy="1649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579C381-771D-E2FB-C7B4-F2FA83A43501}"/>
              </a:ext>
            </a:extLst>
          </p:cNvPr>
          <p:cNvSpPr txBox="1"/>
          <p:nvPr/>
        </p:nvSpPr>
        <p:spPr>
          <a:xfrm>
            <a:off x="7934578" y="2174434"/>
            <a:ext cx="43691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D3DF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53%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77A96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of RPO pricing models include a cost per hire and a fixed monthly management fee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017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DA9A35-8860-EDC6-126D-21D6D7433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387841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 dirty="0"/>
              <a:t>What do we mean by RPO: Delivery Models</a:t>
            </a:r>
            <a:endParaRPr lang="en-GB" sz="2400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512" y="1307275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F04D955-6403-4475-BF3C-A259FAAB7A55}"/>
                  </a:ext>
                </a:extLst>
              </p14:cNvPr>
              <p14:cNvContentPartPr/>
              <p14:nvPr/>
            </p14:nvContentPartPr>
            <p14:xfrm>
              <a:off x="6982760" y="1152223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DF04D955-6403-4475-BF3C-A259FAAB7A5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70520" y="1139983"/>
                <a:ext cx="24840" cy="2484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4A5D71-A158-4706-8E7E-DAE13F9427A0}"/>
              </a:ext>
            </a:extLst>
          </p:cNvPr>
          <p:cNvSpPr/>
          <p:nvPr/>
        </p:nvSpPr>
        <p:spPr>
          <a:xfrm rot="16200000">
            <a:off x="-877974" y="3573889"/>
            <a:ext cx="5208155" cy="1098644"/>
          </a:xfrm>
          <a:prstGeom prst="roundRect">
            <a:avLst/>
          </a:prstGeom>
          <a:solidFill>
            <a:srgbClr val="FE3CF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Montserrat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Montserrat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Montserrat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Montserrat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Montserrat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Montserrat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Montserrat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Montserrat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old"/>
              </a:rPr>
              <a:t>Scope of Service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Bold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DA72BE5-67F8-4EEB-8859-CFD5CEF74953}"/>
              </a:ext>
            </a:extLst>
          </p:cNvPr>
          <p:cNvSpPr/>
          <p:nvPr/>
        </p:nvSpPr>
        <p:spPr>
          <a:xfrm>
            <a:off x="2433067" y="1519133"/>
            <a:ext cx="8624822" cy="1098644"/>
          </a:xfrm>
          <a:prstGeom prst="roundRect">
            <a:avLst/>
          </a:prstGeom>
          <a:solidFill>
            <a:srgbClr val="FE3CF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Montserrat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Montserrat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Montserrat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Montserrat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Montserrat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Montserrat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Montserrat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Montserrat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old"/>
              </a:rPr>
              <a:t>RPO Delivery Models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Bold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1322370-431D-4BDE-B3B7-B5FC5F883E0B}"/>
              </a:ext>
            </a:extLst>
          </p:cNvPr>
          <p:cNvSpPr/>
          <p:nvPr/>
        </p:nvSpPr>
        <p:spPr>
          <a:xfrm>
            <a:off x="8314689" y="2748713"/>
            <a:ext cx="2743200" cy="3978573"/>
          </a:xfrm>
          <a:prstGeom prst="roundRect">
            <a:avLst/>
          </a:prstGeom>
          <a:solidFill>
            <a:srgbClr val="888FF7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Montserrat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Montserrat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Montserrat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Montserrat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Montserrat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Montserrat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Montserrat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Montserrat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</a:rPr>
              <a:t>End to end RPO</a:t>
            </a:r>
          </a:p>
          <a:p>
            <a:pPr marL="36000" marR="0" lvl="0" indent="-3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</a:rPr>
              <a:t>Complete handling of the manpower sourcing of an </a:t>
            </a:r>
            <a:r>
              <a:rPr kumimoji="0" lang="en-US" sz="16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</a:rPr>
              <a:t>organisation</a:t>
            </a:r>
            <a:endParaRPr kumimoji="0" lang="en-US" sz="1600" b="0" i="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</a:endParaRPr>
          </a:p>
          <a:p>
            <a:pPr marL="36000" marR="0" lvl="0" indent="-3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</a:endParaRPr>
          </a:p>
          <a:p>
            <a:pPr marL="36000" marR="0" lvl="0" indent="-3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</a:rPr>
              <a:t>Candidate sourcing, screening, assessment and onboarding</a:t>
            </a:r>
          </a:p>
          <a:p>
            <a:pPr marL="36000" marR="0" lvl="0" indent="-3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</a:endParaRPr>
          </a:p>
          <a:p>
            <a:pPr marL="36000" marR="0" lvl="0" indent="-3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</a:rPr>
              <a:t>100% candidate ownership with accountability for performance through SLA’s</a:t>
            </a:r>
            <a:endParaRPr kumimoji="0" lang="en-GB" sz="1600" b="0" i="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2E328EC-56A4-4095-A5F9-1FBD0F6C0925}"/>
              </a:ext>
            </a:extLst>
          </p:cNvPr>
          <p:cNvSpPr/>
          <p:nvPr/>
        </p:nvSpPr>
        <p:spPr>
          <a:xfrm>
            <a:off x="2433067" y="2748714"/>
            <a:ext cx="2743200" cy="3978573"/>
          </a:xfrm>
          <a:prstGeom prst="roundRect">
            <a:avLst/>
          </a:prstGeom>
          <a:solidFill>
            <a:srgbClr val="888FF7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Montserrat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Montserrat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Montserrat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Montserrat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Montserrat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Montserrat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Montserrat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Montserrat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</a:rPr>
              <a:t>Project RPO</a:t>
            </a:r>
          </a:p>
          <a:p>
            <a:pPr marL="36000" marR="0" lvl="0" indent="-3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</a:rPr>
              <a:t>Complete handling of manpower requirements of a project</a:t>
            </a:r>
          </a:p>
          <a:p>
            <a:pPr marL="36000" marR="0" lvl="0" indent="-3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</a:endParaRPr>
          </a:p>
          <a:p>
            <a:pPr marL="36000" marR="0" lvl="0" indent="-3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</a:rPr>
              <a:t>Candidate sourcing, screening, assessment and on-boarding</a:t>
            </a:r>
          </a:p>
          <a:p>
            <a:pPr marL="36000" marR="0" lvl="0" indent="-3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</a:endParaRPr>
          </a:p>
          <a:p>
            <a:pPr marL="36000" marR="0" lvl="0" indent="-3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</a:rPr>
              <a:t>100% candidate ownership, management and replacement</a:t>
            </a:r>
          </a:p>
          <a:p>
            <a:pPr marL="36000" marR="0" lvl="0" indent="-3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07E5836-9B63-4D4D-B3F0-86512CAC3272}"/>
              </a:ext>
            </a:extLst>
          </p:cNvPr>
          <p:cNvSpPr/>
          <p:nvPr/>
        </p:nvSpPr>
        <p:spPr>
          <a:xfrm>
            <a:off x="5373878" y="2748714"/>
            <a:ext cx="2743200" cy="3978573"/>
          </a:xfrm>
          <a:prstGeom prst="roundRect">
            <a:avLst/>
          </a:prstGeom>
          <a:solidFill>
            <a:srgbClr val="888FF7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Montserrat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Montserrat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Montserrat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Montserrat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Montserrat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Montserrat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Montserrat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Montserrat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</a:rPr>
              <a:t>Partial RPO</a:t>
            </a:r>
          </a:p>
          <a:p>
            <a:pPr marL="36000" marR="0" lvl="0" indent="-3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</a:rPr>
              <a:t>Moving part of its recruitment process</a:t>
            </a:r>
          </a:p>
          <a:p>
            <a:pPr marL="36000" marR="0" lvl="0" indent="-3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</a:endParaRPr>
          </a:p>
          <a:p>
            <a:pPr marL="36000" marR="0" lvl="0" indent="-3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</a:rPr>
              <a:t>Dedicated team to manage the process as defined in the SLA</a:t>
            </a:r>
          </a:p>
          <a:p>
            <a:pPr marL="36000" marR="0" lvl="0" indent="-3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</a:endParaRPr>
          </a:p>
          <a:p>
            <a:pPr marL="36000" marR="0" lvl="0" indent="-3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</a:rPr>
              <a:t>Continuous reporting and analysis</a:t>
            </a:r>
          </a:p>
          <a:p>
            <a:pPr marL="36000" marR="0" lvl="0" indent="-3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dirty="0">
              <a:solidFill>
                <a:srgbClr val="FFFFFF"/>
              </a:solidFill>
              <a:latin typeface="Montserrat"/>
            </a:endParaRPr>
          </a:p>
          <a:p>
            <a:pPr marL="36000" marR="0" lvl="0" indent="-3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</a:endParaRPr>
          </a:p>
          <a:p>
            <a:pPr marL="36000" marR="0" lvl="0" indent="-3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</a:endParaRPr>
          </a:p>
          <a:p>
            <a:pPr marL="36000" marR="0" lvl="0" indent="-3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</a:endParaRPr>
          </a:p>
          <a:p>
            <a:pPr marL="36000" marR="0" lvl="0" indent="-3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</a:endParaRPr>
          </a:p>
          <a:p>
            <a:pPr marL="36000" marR="0" lvl="0" indent="-3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062351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DA9A35-8860-EDC6-126D-21D6D7433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" y="387841"/>
            <a:ext cx="10515600" cy="1325563"/>
          </a:xfrm>
        </p:spPr>
        <p:txBody>
          <a:bodyPr>
            <a:normAutofit/>
          </a:bodyPr>
          <a:lstStyle/>
          <a:p>
            <a:r>
              <a:rPr lang="en-GB" sz="2400" b="1" dirty="0"/>
              <a:t>Where are your opportunities / What are your expected results</a:t>
            </a:r>
            <a:endParaRPr lang="en-GB" sz="2400" dirty="0"/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7512" y="1307275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F04D955-6403-4475-BF3C-A259FAAB7A55}"/>
                  </a:ext>
                </a:extLst>
              </p14:cNvPr>
              <p14:cNvContentPartPr/>
              <p14:nvPr/>
            </p14:nvContentPartPr>
            <p14:xfrm>
              <a:off x="6982760" y="1152223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F04D955-6403-4475-BF3C-A259FAAB7A5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73760" y="1143223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234E1F1-DFC6-BF56-64C0-273F23F93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1706" y="1713404"/>
            <a:ext cx="7805540" cy="494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3188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0">
      <a:dk1>
        <a:srgbClr val="010B3A"/>
      </a:dk1>
      <a:lt1>
        <a:srgbClr val="FFFFFF"/>
      </a:lt1>
      <a:dk2>
        <a:srgbClr val="010B3A"/>
      </a:dk2>
      <a:lt2>
        <a:srgbClr val="FFFFFF"/>
      </a:lt2>
      <a:accent1>
        <a:srgbClr val="162C53"/>
      </a:accent1>
      <a:accent2>
        <a:srgbClr val="00E1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Custom 3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2277</TotalTime>
  <Words>717</Words>
  <Application>Microsoft Office PowerPoint</Application>
  <PresentationFormat>Widescreen</PresentationFormat>
  <Paragraphs>178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Circular Std 1</vt:lpstr>
      <vt:lpstr>Montserrat</vt:lpstr>
      <vt:lpstr>Montserrat Black</vt:lpstr>
      <vt:lpstr>Montserrat Bold</vt:lpstr>
      <vt:lpstr>Montserrat ExtraBold</vt:lpstr>
      <vt:lpstr>1_Office Theme</vt:lpstr>
      <vt:lpstr>Office Theme</vt:lpstr>
      <vt:lpstr>PowerPoint Presentation</vt:lpstr>
      <vt:lpstr>Stop ambulance chasing…</vt:lpstr>
      <vt:lpstr>The contingent recruitment trap</vt:lpstr>
      <vt:lpstr>Escaping the contingent recruitment trap : RPO &amp; MSP</vt:lpstr>
      <vt:lpstr>Clients who want it all…</vt:lpstr>
      <vt:lpstr>PowerPoint Presentation</vt:lpstr>
      <vt:lpstr>The RPO opportunity for SME agencies</vt:lpstr>
      <vt:lpstr>What do we mean by RPO: Delivery Models</vt:lpstr>
      <vt:lpstr>Where are your opportunities / What are your expected results</vt:lpstr>
      <vt:lpstr>Knowing where to take your RPO first?</vt:lpstr>
      <vt:lpstr>You need to become your clients talent partner</vt:lpstr>
      <vt:lpstr>Where are your clients experiencing their pain...                                                                                                             … be the antidote </vt:lpstr>
      <vt:lpstr>Positioning your killer RPO Talent Solution</vt:lpstr>
      <vt:lpstr>Building a killer RPO talent solution: Your RPO scope</vt:lpstr>
      <vt:lpstr>Market testing your talent solution</vt:lpstr>
      <vt:lpstr>7 steps to RPO Success Programme</vt:lpstr>
      <vt:lpstr>7 steps to RPO Success Programme</vt:lpstr>
      <vt:lpstr>Stop ambulance chasing…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Ethan Mather</dc:creator>
  <cp:lastModifiedBy>Miles Lloyd</cp:lastModifiedBy>
  <cp:revision>109</cp:revision>
  <cp:lastPrinted>2023-10-03T09:40:33Z</cp:lastPrinted>
  <dcterms:created xsi:type="dcterms:W3CDTF">2022-06-17T08:21:04Z</dcterms:created>
  <dcterms:modified xsi:type="dcterms:W3CDTF">2024-05-28T16:27:20Z</dcterms:modified>
</cp:coreProperties>
</file>